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62" r:id="rId5"/>
    <p:sldId id="260" r:id="rId6"/>
    <p:sldId id="265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80" r:id="rId19"/>
    <p:sldId id="275" r:id="rId20"/>
    <p:sldId id="276" r:id="rId21"/>
    <p:sldId id="284" r:id="rId22"/>
    <p:sldId id="286" r:id="rId23"/>
    <p:sldId id="278" r:id="rId24"/>
    <p:sldId id="285" r:id="rId25"/>
    <p:sldId id="282" r:id="rId26"/>
    <p:sldId id="287" r:id="rId27"/>
    <p:sldId id="283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DF544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84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950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9462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58695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3/28/2021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361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3/28/2021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431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3/28/2021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5817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78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635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9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29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33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465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176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11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414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351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EC743F4-8769-40B4-85DF-6CB8DE9F66AA}" type="datetimeFigureOut">
              <a:rPr lang="en-US" smtClean="0"/>
              <a:pPr/>
              <a:t>3/28/2021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1877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Video 24">
            <a:extLst>
              <a:ext uri="{FF2B5EF4-FFF2-40B4-BE49-F238E27FC236}">
                <a16:creationId xmlns:a16="http://schemas.microsoft.com/office/drawing/2014/main" id="{CA44467C-8EB3-4FBD-8D5D-A2E5737631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16DDD7D-4D0F-4666-95C6-18DC67AF95BE}"/>
              </a:ext>
            </a:extLst>
          </p:cNvPr>
          <p:cNvSpPr/>
          <p:nvPr/>
        </p:nvSpPr>
        <p:spPr>
          <a:xfrm>
            <a:off x="2496766" y="309784"/>
            <a:ext cx="7211438" cy="2312192"/>
          </a:xfrm>
          <a:prstGeom prst="rect">
            <a:avLst/>
          </a:prstGeom>
          <a:solidFill>
            <a:schemeClr val="dk1">
              <a:alpha val="35000"/>
            </a:schemeClr>
          </a:solidFill>
          <a:effectLst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166A62-91C3-458C-BF13-6540E2400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89025"/>
            <a:ext cx="7797800" cy="153295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DAA SEMINAR</a:t>
            </a:r>
            <a:br>
              <a:rPr lang="en-US" b="1" dirty="0">
                <a:solidFill>
                  <a:schemeClr val="tx1"/>
                </a:solidFill>
                <a:latin typeface="Palatino Linotype" panose="02040502050505030304" pitchFamily="18" charset="0"/>
              </a:rPr>
            </a:br>
            <a:r>
              <a:rPr lang="en-US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BASED ON </a:t>
            </a:r>
            <a:br>
              <a:rPr lang="en-US" b="1" dirty="0">
                <a:solidFill>
                  <a:schemeClr val="tx1"/>
                </a:solidFill>
                <a:latin typeface="Palatino Linotype" panose="02040502050505030304" pitchFamily="18" charset="0"/>
              </a:rPr>
            </a:br>
            <a:r>
              <a:rPr lang="en-US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M – COLOURING</a:t>
            </a:r>
            <a:endParaRPr lang="en-IN" b="1" dirty="0">
              <a:solidFill>
                <a:schemeClr val="tx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4843991-1C4B-4A9F-BB5F-5B7DBFC5CF6B}"/>
              </a:ext>
            </a:extLst>
          </p:cNvPr>
          <p:cNvSpPr/>
          <p:nvPr/>
        </p:nvSpPr>
        <p:spPr>
          <a:xfrm>
            <a:off x="330740" y="3920247"/>
            <a:ext cx="5885234" cy="2507483"/>
          </a:xfrm>
          <a:prstGeom prst="rect">
            <a:avLst/>
          </a:prstGeom>
          <a:solidFill>
            <a:schemeClr val="dk1">
              <a:alpha val="86000"/>
            </a:schemeClr>
          </a:solidFill>
          <a:effectLst>
            <a:outerShdw blurRad="50800" dist="50800" dir="5400000" algn="ctr" rotWithShape="0">
              <a:schemeClr val="bg1">
                <a:alpha val="0"/>
              </a:schemeClr>
            </a:outerShdw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8600F2-A499-45B7-870A-0852C234D2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740" y="4115540"/>
            <a:ext cx="6137654" cy="2312191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2100" b="1" dirty="0">
                <a:solidFill>
                  <a:srgbClr val="FF6600">
                    <a:alpha val="80000"/>
                  </a:srgb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GROUP MEMBERS :</a:t>
            </a:r>
          </a:p>
          <a:p>
            <a:pPr algn="l"/>
            <a:r>
              <a:rPr lang="en-US" sz="2100" b="1" dirty="0">
                <a:solidFill>
                  <a:srgbClr val="00B0F0">
                    <a:alpha val="80000"/>
                  </a:srgb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U19CS001 : PARVA SHAILESHKUMAR PATEL</a:t>
            </a:r>
          </a:p>
          <a:p>
            <a:pPr algn="l"/>
            <a:r>
              <a:rPr lang="en-US" sz="2100" b="1" dirty="0">
                <a:solidFill>
                  <a:srgbClr val="00B0F0">
                    <a:alpha val="80000"/>
                  </a:srgb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U19CS025 : JINIL JIGARKUMAR THAKKAR</a:t>
            </a:r>
          </a:p>
          <a:p>
            <a:pPr algn="l"/>
            <a:r>
              <a:rPr lang="en-IN" sz="2100" b="1" dirty="0">
                <a:solidFill>
                  <a:srgbClr val="00B0F0">
                    <a:alpha val="80000"/>
                  </a:srgb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U19CS026 : SUMEET SANJAY KAMBLE</a:t>
            </a:r>
          </a:p>
          <a:p>
            <a:pPr algn="l"/>
            <a:r>
              <a:rPr lang="en-IN" sz="2100" b="1" dirty="0">
                <a:solidFill>
                  <a:srgbClr val="00B0F0">
                    <a:alpha val="80000"/>
                  </a:srgb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U19CS030 : YASH MAHESHBHAI PATEL</a:t>
            </a:r>
          </a:p>
        </p:txBody>
      </p:sp>
    </p:spTree>
    <p:extLst>
      <p:ext uri="{BB962C8B-B14F-4D97-AF65-F5344CB8AC3E}">
        <p14:creationId xmlns:p14="http://schemas.microsoft.com/office/powerpoint/2010/main" val="47403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0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4th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30759" y="160761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30758" y="212876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F079F35-2CFF-49CB-88AA-116248648D02}"/>
              </a:ext>
            </a:extLst>
          </p:cNvPr>
          <p:cNvCxnSpPr>
            <a:cxnSpLocks/>
            <a:stCxn id="109" idx="0"/>
            <a:endCxn id="103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5B389A83-12B6-4EC1-B5AE-4163CD772817}"/>
              </a:ext>
            </a:extLst>
          </p:cNvPr>
          <p:cNvCxnSpPr>
            <a:cxnSpLocks/>
            <a:stCxn id="109" idx="0"/>
            <a:endCxn id="102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6A0AB04-4DF3-4B48-AC5D-3FC1DF77B39F}"/>
              </a:ext>
            </a:extLst>
          </p:cNvPr>
          <p:cNvCxnSpPr>
            <a:cxnSpLocks/>
            <a:stCxn id="111" idx="0"/>
            <a:endCxn id="103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0497E87-481F-4A77-A2EF-1F208FC7DD8C}"/>
              </a:ext>
            </a:extLst>
          </p:cNvPr>
          <p:cNvCxnSpPr>
            <a:cxnSpLocks/>
            <a:stCxn id="111" idx="0"/>
            <a:endCxn id="106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0BB879B0-5AB4-45AC-86D0-79489AB5DC1F}"/>
              </a:ext>
            </a:extLst>
          </p:cNvPr>
          <p:cNvCxnSpPr>
            <a:cxnSpLocks/>
            <a:stCxn id="102" idx="2"/>
            <a:endCxn id="106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B2C674F-636A-4938-93E0-1740794E0A07}"/>
              </a:ext>
            </a:extLst>
          </p:cNvPr>
          <p:cNvCxnSpPr>
            <a:cxnSpLocks/>
            <a:stCxn id="101" idx="0"/>
            <a:endCxn id="97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FFCE8DD-6036-49C8-9C87-5E466FA287DD}"/>
              </a:ext>
            </a:extLst>
          </p:cNvPr>
          <p:cNvCxnSpPr>
            <a:cxnSpLocks/>
            <a:stCxn id="101" idx="4"/>
            <a:endCxn id="108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F8A96EF-FC36-45E5-B35B-7B73C0DB4259}"/>
              </a:ext>
            </a:extLst>
          </p:cNvPr>
          <p:cNvCxnSpPr>
            <a:cxnSpLocks/>
            <a:stCxn id="108" idx="6"/>
            <a:endCxn id="11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EADD9EE1-8EE3-46A7-9DEE-74D0050C4B5C}"/>
              </a:ext>
            </a:extLst>
          </p:cNvPr>
          <p:cNvCxnSpPr>
            <a:cxnSpLocks/>
            <a:stCxn id="104" idx="4"/>
            <a:endCxn id="11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E3E3DA6-C029-4DF5-96DC-D9A1F9F304EC}"/>
              </a:ext>
            </a:extLst>
          </p:cNvPr>
          <p:cNvCxnSpPr>
            <a:cxnSpLocks/>
            <a:stCxn id="97" idx="6"/>
            <a:endCxn id="104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A22FA1D6-1402-4F24-85A3-3AFB9D53AAF2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AB924249-22D4-4065-BA5F-C0C660A13560}"/>
              </a:ext>
            </a:extLst>
          </p:cNvPr>
          <p:cNvCxnSpPr>
            <a:cxnSpLocks/>
            <a:stCxn id="106" idx="2"/>
            <a:endCxn id="101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1F907DC1-42E0-4DA3-8D63-26BF8F6E4E49}"/>
              </a:ext>
            </a:extLst>
          </p:cNvPr>
          <p:cNvCxnSpPr>
            <a:cxnSpLocks/>
            <a:endCxn id="102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BEECF494-F50B-4067-A3C8-6FD846BEC6AF}"/>
              </a:ext>
            </a:extLst>
          </p:cNvPr>
          <p:cNvCxnSpPr>
            <a:cxnSpLocks/>
            <a:stCxn id="97" idx="4"/>
            <a:endCxn id="103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1" name="Oval 100">
            <a:extLst>
              <a:ext uri="{FF2B5EF4-FFF2-40B4-BE49-F238E27FC236}">
                <a16:creationId xmlns:a16="http://schemas.microsoft.com/office/drawing/2014/main" id="{B90FEE95-0FA1-4412-987D-AA782CFE59C3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26BFCFF3-B297-4361-9F72-DDBD07746A4C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D07C347-4EA4-40F4-89BE-B2C8D114FDEE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38EEF6B5-0FC9-480F-A324-D0A21DDE411A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7749A90-5125-4718-99A7-876B05908CB6}"/>
              </a:ext>
            </a:extLst>
          </p:cNvPr>
          <p:cNvCxnSpPr>
            <a:cxnSpLocks/>
            <a:stCxn id="109" idx="3"/>
            <a:endCxn id="108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6" name="Oval 105">
            <a:extLst>
              <a:ext uri="{FF2B5EF4-FFF2-40B4-BE49-F238E27FC236}">
                <a16:creationId xmlns:a16="http://schemas.microsoft.com/office/drawing/2014/main" id="{B1289002-9D1A-4803-865B-EB6168FDCD1C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7BD7879B-D6C2-4E2C-84D1-E7FB477E87FB}"/>
              </a:ext>
            </a:extLst>
          </p:cNvPr>
          <p:cNvCxnSpPr>
            <a:cxnSpLocks/>
            <a:stCxn id="111" idx="5"/>
            <a:endCxn id="11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71ABCFD3-C1F3-40BD-9E83-014503B06147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CB77504E-AF16-48F4-8006-E80A0431F0E0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E5699B62-7413-4A2E-B05E-DFC46868C904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806180C-04B2-45A6-8EAB-6C1BF3EAB72C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5A27BBC2-2E20-46DF-B8BF-4C33B1DC1468}"/>
              </a:ext>
            </a:extLst>
          </p:cNvPr>
          <p:cNvCxnSpPr>
            <a:cxnSpLocks/>
            <a:endCxn id="122" idx="3"/>
          </p:cNvCxnSpPr>
          <p:nvPr/>
        </p:nvCxnSpPr>
        <p:spPr>
          <a:xfrm flipH="1">
            <a:off x="10200031" y="2769286"/>
            <a:ext cx="326918" cy="341106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3" name="Oval 112">
            <a:extLst>
              <a:ext uri="{FF2B5EF4-FFF2-40B4-BE49-F238E27FC236}">
                <a16:creationId xmlns:a16="http://schemas.microsoft.com/office/drawing/2014/main" id="{B26BE673-4BBD-4C49-A809-732DEA312A30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B8D2E77B-51A7-476F-A50B-14839CC92AEC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58E31399-EACC-4E6F-A961-0C7665536E22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28D3B3F-65AD-49A2-827F-D1F437299164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228E5FF-F4FF-4E21-A8E5-6A953F5858A9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60A5D097-F082-4E35-8FFB-CD846AC99F78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7BE214B8-DC70-4923-A06E-493C11531E8B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2997F34-130E-4BDB-AEA7-9CEDFA923461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57AA560-1794-4E5D-A9EA-472DF7DB5359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1802F22-4CF9-43E2-872E-994E853EF539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9ABDFBFB-AEF4-487D-B362-3E698E4F06BB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53208DC9-9A0C-4A5A-8A41-62530B4413FD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C258FC4-F933-4DD7-A27D-448740576C71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BEB5D925-E916-4718-ABB8-3F4250AEBB8D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86AC9D3-3B86-4FBA-9109-423E1C95CF14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2FCB96D9-99FA-48D8-AD3F-AD88194EFF4F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513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5th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71788" y="1135604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4681" y="117121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71788" y="1679819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4681" y="171542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71788" y="2200198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34018" y="219786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71787" y="2750563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34017" y="271901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71786" y="586666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33476" y="65376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1FF0164F-350A-4E1D-B0C9-BB4C24441CD6}"/>
              </a:ext>
            </a:extLst>
          </p:cNvPr>
          <p:cNvCxnSpPr>
            <a:cxnSpLocks/>
            <a:stCxn id="114" idx="0"/>
            <a:endCxn id="108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85902EE0-E792-453A-B2BA-4AFC33755D91}"/>
              </a:ext>
            </a:extLst>
          </p:cNvPr>
          <p:cNvCxnSpPr>
            <a:cxnSpLocks/>
            <a:stCxn id="114" idx="0"/>
            <a:endCxn id="107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C54E0CD1-5669-4FD3-BC71-771115AE6425}"/>
              </a:ext>
            </a:extLst>
          </p:cNvPr>
          <p:cNvCxnSpPr>
            <a:cxnSpLocks/>
            <a:stCxn id="116" idx="0"/>
            <a:endCxn id="108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39B93383-61C7-4E25-BF1B-5687FB6FD8F6}"/>
              </a:ext>
            </a:extLst>
          </p:cNvPr>
          <p:cNvCxnSpPr>
            <a:cxnSpLocks/>
            <a:stCxn id="116" idx="0"/>
            <a:endCxn id="111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C407A576-1848-4391-823E-A35F0265B7A3}"/>
              </a:ext>
            </a:extLst>
          </p:cNvPr>
          <p:cNvCxnSpPr>
            <a:cxnSpLocks/>
            <a:stCxn id="107" idx="2"/>
            <a:endCxn id="111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61571C9-E595-43DE-AAA1-F13B8FD61194}"/>
              </a:ext>
            </a:extLst>
          </p:cNvPr>
          <p:cNvCxnSpPr>
            <a:cxnSpLocks/>
            <a:stCxn id="106" idx="0"/>
            <a:endCxn id="102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7BACB3A1-FD9C-4FFE-A73A-7AEB4C9975DF}"/>
              </a:ext>
            </a:extLst>
          </p:cNvPr>
          <p:cNvCxnSpPr>
            <a:cxnSpLocks/>
            <a:stCxn id="106" idx="4"/>
            <a:endCxn id="113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28DE23EB-78F6-42EE-A982-CF0146DCD44D}"/>
              </a:ext>
            </a:extLst>
          </p:cNvPr>
          <p:cNvCxnSpPr>
            <a:cxnSpLocks/>
            <a:stCxn id="113" idx="6"/>
            <a:endCxn id="115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121F64EF-1D51-471E-ACE7-38A46053D981}"/>
              </a:ext>
            </a:extLst>
          </p:cNvPr>
          <p:cNvCxnSpPr>
            <a:cxnSpLocks/>
            <a:stCxn id="109" idx="4"/>
            <a:endCxn id="115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A9DB791-C081-484C-90B5-9EE0D988BAB8}"/>
              </a:ext>
            </a:extLst>
          </p:cNvPr>
          <p:cNvCxnSpPr>
            <a:cxnSpLocks/>
            <a:stCxn id="102" idx="6"/>
            <a:endCxn id="109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2" name="Oval 101">
            <a:extLst>
              <a:ext uri="{FF2B5EF4-FFF2-40B4-BE49-F238E27FC236}">
                <a16:creationId xmlns:a16="http://schemas.microsoft.com/office/drawing/2014/main" id="{8F04BB95-5E46-46A6-84C7-7B9F30183D73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67D4B11D-917D-4BEE-98AF-1CF03DE08E4B}"/>
              </a:ext>
            </a:extLst>
          </p:cNvPr>
          <p:cNvCxnSpPr>
            <a:cxnSpLocks/>
            <a:stCxn id="111" idx="2"/>
            <a:endCxn id="106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87A348C-3C01-4C37-9DC5-22B8C92283AF}"/>
              </a:ext>
            </a:extLst>
          </p:cNvPr>
          <p:cNvCxnSpPr>
            <a:cxnSpLocks/>
            <a:endCxn id="107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553D237-AE65-40D2-8F13-298316EE0DBA}"/>
              </a:ext>
            </a:extLst>
          </p:cNvPr>
          <p:cNvCxnSpPr>
            <a:cxnSpLocks/>
            <a:stCxn id="102" idx="4"/>
            <a:endCxn id="108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6" name="Oval 105">
            <a:extLst>
              <a:ext uri="{FF2B5EF4-FFF2-40B4-BE49-F238E27FC236}">
                <a16:creationId xmlns:a16="http://schemas.microsoft.com/office/drawing/2014/main" id="{E6DCFE2E-A909-4AE7-AF4A-C5A20BAEB814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AFF3D1F4-6660-4A6B-BF42-EA9E2654EC7B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9108B752-9434-4297-983F-B9326965AE78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D1B918A2-761E-48C5-9312-82FC827BC0B0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A8702691-773F-4F84-A0FA-DFF7B9B164B8}"/>
              </a:ext>
            </a:extLst>
          </p:cNvPr>
          <p:cNvCxnSpPr>
            <a:cxnSpLocks/>
            <a:stCxn id="114" idx="3"/>
            <a:endCxn id="113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1" name="Oval 110">
            <a:extLst>
              <a:ext uri="{FF2B5EF4-FFF2-40B4-BE49-F238E27FC236}">
                <a16:creationId xmlns:a16="http://schemas.microsoft.com/office/drawing/2014/main" id="{A007650F-2679-4FB2-8929-E2FA0BCE6307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69E59060-4A81-4791-81AC-8ED5233342D4}"/>
              </a:ext>
            </a:extLst>
          </p:cNvPr>
          <p:cNvCxnSpPr>
            <a:cxnSpLocks/>
            <a:stCxn id="116" idx="5"/>
            <a:endCxn id="115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3" name="Oval 112">
            <a:extLst>
              <a:ext uri="{FF2B5EF4-FFF2-40B4-BE49-F238E27FC236}">
                <a16:creationId xmlns:a16="http://schemas.microsoft.com/office/drawing/2014/main" id="{E15EB1C3-B2C5-4FD5-B71E-F70F45248BCC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593771A9-772F-435A-8269-54D094D59319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65D178D9-8508-4FD3-B711-CCD3D2A2FAF9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2C698FA4-E245-4121-B416-B9CE8EDF2E22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E41A0DC3-BCB1-4F7B-A667-A620B5157DF6}"/>
              </a:ext>
            </a:extLst>
          </p:cNvPr>
          <p:cNvCxnSpPr>
            <a:cxnSpLocks/>
          </p:cNvCxnSpPr>
          <p:nvPr/>
        </p:nvCxnSpPr>
        <p:spPr>
          <a:xfrm flipH="1" flipV="1">
            <a:off x="10910888" y="6370761"/>
            <a:ext cx="575470" cy="127602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8" name="Oval 117">
            <a:extLst>
              <a:ext uri="{FF2B5EF4-FFF2-40B4-BE49-F238E27FC236}">
                <a16:creationId xmlns:a16="http://schemas.microsoft.com/office/drawing/2014/main" id="{445B4722-750D-42F3-B918-5634F5FE6AC1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F41FA665-0425-430C-AF3F-AAE1D11E2F1E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EE33A241-8507-43C9-8D8B-C74DB01EAF91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C758157-B097-4E85-BA74-817D36F9DBBF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FCB46DEB-F604-4F73-874B-67DD190EE664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0642E32D-4BAC-4CDF-848E-662F880C90E3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6B07559-A71E-4976-8A58-CE6ACE836357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01E6B6F-F860-492C-BC05-0FE709D9BD53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E7CCE43A-6DF3-47C0-B5D1-248F1032E3CB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5D5373BF-AF7B-4042-935C-71A482BF6A84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9C97540-B2AA-43C1-94A5-3BEE92890EF1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7748484-0C07-410D-9891-A4604EEE6CBB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5AF473C8-46FF-4EBD-A372-36A023EA826A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DE9AD1F9-2430-4923-80DB-399063CC1D36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503419CA-D927-488B-BFED-05444B8BC179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542C1DA6-FA04-4500-9E67-A1E11FB96E8E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3665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6th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71788" y="1731298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4681" y="176690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71788" y="2275513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4681" y="231112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71788" y="2795892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34018" y="279356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71787" y="3346257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34017" y="331471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71786" y="1182360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33476" y="124945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71786" y="672930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26665" y="65045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E6199E82-D354-42CA-9D88-01B8EF0021F6}"/>
              </a:ext>
            </a:extLst>
          </p:cNvPr>
          <p:cNvCxnSpPr>
            <a:cxnSpLocks/>
            <a:stCxn id="123" idx="0"/>
            <a:endCxn id="117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5926E27A-2234-492A-B78F-867E2F744004}"/>
              </a:ext>
            </a:extLst>
          </p:cNvPr>
          <p:cNvCxnSpPr>
            <a:cxnSpLocks/>
            <a:stCxn id="123" idx="0"/>
            <a:endCxn id="116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FA52C3EB-C6A9-4460-84EF-C1E113F249F1}"/>
              </a:ext>
            </a:extLst>
          </p:cNvPr>
          <p:cNvCxnSpPr>
            <a:cxnSpLocks/>
            <a:stCxn id="125" idx="0"/>
            <a:endCxn id="117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795DB8BE-2C0C-489F-8B74-27AEAB3EC852}"/>
              </a:ext>
            </a:extLst>
          </p:cNvPr>
          <p:cNvCxnSpPr>
            <a:cxnSpLocks/>
            <a:stCxn id="125" idx="0"/>
            <a:endCxn id="120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B566B7AD-829F-457F-A9FF-BCBBE33B4657}"/>
              </a:ext>
            </a:extLst>
          </p:cNvPr>
          <p:cNvCxnSpPr>
            <a:cxnSpLocks/>
            <a:stCxn id="116" idx="2"/>
            <a:endCxn id="120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15E3C80-88CA-4265-AEA3-402C67DA1E36}"/>
              </a:ext>
            </a:extLst>
          </p:cNvPr>
          <p:cNvCxnSpPr>
            <a:cxnSpLocks/>
            <a:stCxn id="115" idx="0"/>
            <a:endCxn id="111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3BD7801B-D497-46F6-9E53-4F1121ECE065}"/>
              </a:ext>
            </a:extLst>
          </p:cNvPr>
          <p:cNvCxnSpPr>
            <a:cxnSpLocks/>
            <a:stCxn id="115" idx="4"/>
            <a:endCxn id="122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AF5D123A-C30C-4EE0-8BBD-1D2C6424C4B2}"/>
              </a:ext>
            </a:extLst>
          </p:cNvPr>
          <p:cNvCxnSpPr>
            <a:cxnSpLocks/>
            <a:stCxn id="122" idx="6"/>
            <a:endCxn id="124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DD4FF9BB-2F7C-46E0-8EB6-C22A7334942C}"/>
              </a:ext>
            </a:extLst>
          </p:cNvPr>
          <p:cNvCxnSpPr>
            <a:cxnSpLocks/>
            <a:stCxn id="118" idx="4"/>
            <a:endCxn id="124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ED16347-9352-4686-A24C-88D12453E014}"/>
              </a:ext>
            </a:extLst>
          </p:cNvPr>
          <p:cNvCxnSpPr>
            <a:cxnSpLocks/>
            <a:stCxn id="111" idx="6"/>
            <a:endCxn id="118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1" name="Oval 110">
            <a:extLst>
              <a:ext uri="{FF2B5EF4-FFF2-40B4-BE49-F238E27FC236}">
                <a16:creationId xmlns:a16="http://schemas.microsoft.com/office/drawing/2014/main" id="{D1CC27B4-AB7B-4695-81B8-5DD14B744371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DC1FF951-FE53-4C98-998C-1204958A9B6D}"/>
              </a:ext>
            </a:extLst>
          </p:cNvPr>
          <p:cNvCxnSpPr>
            <a:cxnSpLocks/>
            <a:stCxn id="120" idx="2"/>
            <a:endCxn id="115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A43C9D1-A720-429B-8494-E7158C74E9CE}"/>
              </a:ext>
            </a:extLst>
          </p:cNvPr>
          <p:cNvCxnSpPr>
            <a:cxnSpLocks/>
            <a:endCxn id="116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851DF029-B36F-45C4-B435-8A8B506377C8}"/>
              </a:ext>
            </a:extLst>
          </p:cNvPr>
          <p:cNvCxnSpPr>
            <a:cxnSpLocks/>
            <a:stCxn id="111" idx="4"/>
            <a:endCxn id="117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F76EA8BD-62FE-43D8-80A7-C1C9C0B21514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1D8E34E8-55D6-4B44-8252-75EB984A8950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14F4EE1D-546E-4933-B86C-B86DEED83BEB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C5619BD5-1768-42DC-A1C8-26BE7A9F14EC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253DB345-7BA9-4867-A562-087E99327D6F}"/>
              </a:ext>
            </a:extLst>
          </p:cNvPr>
          <p:cNvCxnSpPr>
            <a:cxnSpLocks/>
            <a:stCxn id="123" idx="3"/>
            <a:endCxn id="122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0" name="Oval 119">
            <a:extLst>
              <a:ext uri="{FF2B5EF4-FFF2-40B4-BE49-F238E27FC236}">
                <a16:creationId xmlns:a16="http://schemas.microsoft.com/office/drawing/2014/main" id="{BE1FDDF0-9C9B-4091-BD5C-FF243F7C8357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B5EF22F7-2CFD-4B91-8E5A-25B7FA233BF7}"/>
              </a:ext>
            </a:extLst>
          </p:cNvPr>
          <p:cNvCxnSpPr>
            <a:cxnSpLocks/>
            <a:stCxn id="125" idx="5"/>
            <a:endCxn id="124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2" name="Oval 121">
            <a:extLst>
              <a:ext uri="{FF2B5EF4-FFF2-40B4-BE49-F238E27FC236}">
                <a16:creationId xmlns:a16="http://schemas.microsoft.com/office/drawing/2014/main" id="{5CE1A3E2-1306-42E5-821E-27D6DEC77E74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99F0EE94-F03C-4074-94AE-DAE61A752F7A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837D926E-DBB3-4DBA-9A9F-50803469DD9B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2199C387-04E8-4A30-BA5B-BD1BEC78A24B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E698BCBC-8E0D-4FE2-B2E2-82E02CF01B0C}"/>
              </a:ext>
            </a:extLst>
          </p:cNvPr>
          <p:cNvCxnSpPr>
            <a:cxnSpLocks/>
          </p:cNvCxnSpPr>
          <p:nvPr/>
        </p:nvCxnSpPr>
        <p:spPr>
          <a:xfrm flipH="1">
            <a:off x="11867497" y="2521456"/>
            <a:ext cx="52129" cy="588936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7" name="Oval 126">
            <a:extLst>
              <a:ext uri="{FF2B5EF4-FFF2-40B4-BE49-F238E27FC236}">
                <a16:creationId xmlns:a16="http://schemas.microsoft.com/office/drawing/2014/main" id="{4EE13340-C7D9-4AFF-BFCE-8B8027A6AA5C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A256F563-0C3A-4A12-B851-199190677421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5526FCF5-9F6C-498B-8453-7D285D309F8A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081580D-A675-407B-A40D-FBDA8119BC9F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1AECE54F-65DE-41A7-8CA2-B773A2A71B94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BD6E1B47-8F09-4493-8C73-A8302C31EECB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C2977837-9F6F-4910-9D46-113026C9E2E5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EBBA56B9-C2B9-4C9E-A3DC-9875BCF35349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27C9BFA-8049-49B9-B429-5715285CF659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3A1FF501-1541-4AA3-AD9B-58EBA6047AFA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2233FEE0-4D2E-496B-8F6E-4F6B32D848E0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54D95A25-5EE6-407D-8E8B-BAF8E51744A0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DDFB40F-6D04-43FB-B23C-B937242EC94C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26BB99D1-3690-4CD3-A4DB-82602F8390EF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FE6A302-11C8-4148-B3C5-CB15C53614E0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728CB20B-3661-4C3E-B600-375292851B65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066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7th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71788" y="2308762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4681" y="234437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71788" y="2852977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4681" y="28885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71788" y="3373356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34018" y="337102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71787" y="3923721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34017" y="389217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71786" y="1759824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33476" y="182692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71786" y="1250394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26665" y="122792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81035" y="730016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21838" y="69770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B8C59099-3A86-49FF-BA43-F53205A3AB51}"/>
              </a:ext>
            </a:extLst>
          </p:cNvPr>
          <p:cNvCxnSpPr>
            <a:cxnSpLocks/>
            <a:stCxn id="124" idx="0"/>
            <a:endCxn id="118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BAFB4423-AAAA-4850-BDA7-C7EE92166872}"/>
              </a:ext>
            </a:extLst>
          </p:cNvPr>
          <p:cNvCxnSpPr>
            <a:cxnSpLocks/>
            <a:stCxn id="124" idx="0"/>
            <a:endCxn id="117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605C0CD4-7CCC-4807-A133-D4B1E0A9475E}"/>
              </a:ext>
            </a:extLst>
          </p:cNvPr>
          <p:cNvCxnSpPr>
            <a:cxnSpLocks/>
            <a:stCxn id="126" idx="0"/>
            <a:endCxn id="118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65BB1D17-7A2F-4A28-82AB-2DFAE54C5835}"/>
              </a:ext>
            </a:extLst>
          </p:cNvPr>
          <p:cNvCxnSpPr>
            <a:cxnSpLocks/>
            <a:stCxn id="126" idx="0"/>
            <a:endCxn id="121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E4F6549F-0410-4E9A-AF3A-ED24F6CAFB81}"/>
              </a:ext>
            </a:extLst>
          </p:cNvPr>
          <p:cNvCxnSpPr>
            <a:cxnSpLocks/>
            <a:stCxn id="117" idx="2"/>
            <a:endCxn id="121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4356671B-9B44-458D-B8E1-9824AB1BCE9C}"/>
              </a:ext>
            </a:extLst>
          </p:cNvPr>
          <p:cNvCxnSpPr>
            <a:cxnSpLocks/>
            <a:stCxn id="116" idx="0"/>
            <a:endCxn id="112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9AFD541B-0E61-4059-AF1A-6A0FE6FC6D14}"/>
              </a:ext>
            </a:extLst>
          </p:cNvPr>
          <p:cNvCxnSpPr>
            <a:cxnSpLocks/>
            <a:stCxn id="116" idx="4"/>
            <a:endCxn id="123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C3C9510D-3550-4E05-8BBB-3A437FCEDA2E}"/>
              </a:ext>
            </a:extLst>
          </p:cNvPr>
          <p:cNvCxnSpPr>
            <a:cxnSpLocks/>
            <a:stCxn id="123" idx="6"/>
            <a:endCxn id="125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D3A15264-55D8-40FB-8099-9069F76D6CD6}"/>
              </a:ext>
            </a:extLst>
          </p:cNvPr>
          <p:cNvCxnSpPr>
            <a:cxnSpLocks/>
            <a:stCxn id="119" idx="4"/>
            <a:endCxn id="125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3E3B997E-C72B-46A8-B3ED-FDFEC71FF467}"/>
              </a:ext>
            </a:extLst>
          </p:cNvPr>
          <p:cNvCxnSpPr>
            <a:cxnSpLocks/>
            <a:stCxn id="112" idx="6"/>
            <a:endCxn id="119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2" name="Oval 111">
            <a:extLst>
              <a:ext uri="{FF2B5EF4-FFF2-40B4-BE49-F238E27FC236}">
                <a16:creationId xmlns:a16="http://schemas.microsoft.com/office/drawing/2014/main" id="{4F8EB19E-3D94-4DF1-A014-A570FE5D391A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5AF61391-5537-4014-82E1-6C9ECFADFB3B}"/>
              </a:ext>
            </a:extLst>
          </p:cNvPr>
          <p:cNvCxnSpPr>
            <a:cxnSpLocks/>
            <a:stCxn id="121" idx="2"/>
            <a:endCxn id="116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EE63A0C9-0302-4C2C-8B5B-6ECB622BC55A}"/>
              </a:ext>
            </a:extLst>
          </p:cNvPr>
          <p:cNvCxnSpPr>
            <a:cxnSpLocks/>
            <a:endCxn id="117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158753E8-FEA2-4FBD-9FB2-4D1631FFF778}"/>
              </a:ext>
            </a:extLst>
          </p:cNvPr>
          <p:cNvCxnSpPr>
            <a:cxnSpLocks/>
            <a:stCxn id="112" idx="4"/>
            <a:endCxn id="118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6" name="Oval 115">
            <a:extLst>
              <a:ext uri="{FF2B5EF4-FFF2-40B4-BE49-F238E27FC236}">
                <a16:creationId xmlns:a16="http://schemas.microsoft.com/office/drawing/2014/main" id="{0B473CA4-1278-4C03-BEE2-2E7E91164D05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6F13EA85-223F-45F3-A39A-9A9BC8A94E2F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3013639F-5C7B-452E-8E94-8C6BD0210E66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F8E6A49F-B552-49F1-BDA3-5B98AD3C330E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9A966C1-BA4D-4532-ACA3-C31368B7D2BA}"/>
              </a:ext>
            </a:extLst>
          </p:cNvPr>
          <p:cNvCxnSpPr>
            <a:cxnSpLocks/>
            <a:stCxn id="124" idx="3"/>
            <a:endCxn id="123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1" name="Oval 120">
            <a:extLst>
              <a:ext uri="{FF2B5EF4-FFF2-40B4-BE49-F238E27FC236}">
                <a16:creationId xmlns:a16="http://schemas.microsoft.com/office/drawing/2014/main" id="{869E7204-5A88-4031-A178-E33D4336E816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3498EDC7-D71A-483A-863B-F5326D442107}"/>
              </a:ext>
            </a:extLst>
          </p:cNvPr>
          <p:cNvCxnSpPr>
            <a:cxnSpLocks/>
            <a:stCxn id="126" idx="5"/>
            <a:endCxn id="125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3" name="Oval 122">
            <a:extLst>
              <a:ext uri="{FF2B5EF4-FFF2-40B4-BE49-F238E27FC236}">
                <a16:creationId xmlns:a16="http://schemas.microsoft.com/office/drawing/2014/main" id="{AAB38167-B0B5-4A2C-AD6C-DD659044F928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99A75F3B-BB46-4DCE-A3EA-57FF67172DA8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59460BE5-7CB2-47E0-BB17-D16D7A6D5B08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33FED00C-E5A8-436D-AD97-311FC6B8C12C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F7E47101-83B0-47C0-B7FB-0A89B4786A06}"/>
              </a:ext>
            </a:extLst>
          </p:cNvPr>
          <p:cNvCxnSpPr>
            <a:cxnSpLocks/>
          </p:cNvCxnSpPr>
          <p:nvPr/>
        </p:nvCxnSpPr>
        <p:spPr>
          <a:xfrm flipV="1">
            <a:off x="7953764" y="2316889"/>
            <a:ext cx="463095" cy="264006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8" name="Oval 127">
            <a:extLst>
              <a:ext uri="{FF2B5EF4-FFF2-40B4-BE49-F238E27FC236}">
                <a16:creationId xmlns:a16="http://schemas.microsoft.com/office/drawing/2014/main" id="{AEACD367-529C-45B9-AEFE-9BCF4F64300B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3EA2B32B-FC71-411D-A7E3-AED1F971FC44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30C37E8-F19D-45F6-8377-C5C4D3BD3343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E49333F8-059F-4900-89AC-67A65C09635E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1F075DB3-D540-4788-9D79-D2CDF3B8432A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9A4C550-43A3-4660-8AFA-F132EC74DA34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EA67E36-24FC-41E3-B371-65843E979B66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A1BA9D1-FAD6-490F-A375-7B3CF316E2C1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9B9657B-1CBE-4EDC-9375-3D2F53F3140C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522EEC91-99D6-4938-8CCE-708E801D79D9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F0BB4AC2-77CE-4B1D-91EF-A0DA7D650823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FD053A3B-0DEB-4D5D-858B-2321C308828F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CC5D4388-6BE1-48F3-9ED1-D2B32B97A0A1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F1753A6-3B31-4562-92B5-AF7EAC97491F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92AD348-66E6-47A3-9D49-1E1DC84007D6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AD4B5F39-0578-4EC2-86B2-69BA5AABCFDB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885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8th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1926" y="2649868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24819" y="268547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1926" y="3194083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24819" y="322969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1926" y="3714462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24156" y="371213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61925" y="4264827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24155" y="423328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61924" y="2100930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23614" y="216802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61924" y="1591500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16803" y="156902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71173" y="1071122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11976" y="103880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15AC8C23-6D1C-4635-872C-DC3AB07C965B}"/>
              </a:ext>
            </a:extLst>
          </p:cNvPr>
          <p:cNvCxnSpPr>
            <a:cxnSpLocks/>
            <a:stCxn id="129" idx="0"/>
            <a:endCxn id="123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6A45279E-F49D-484F-B7EA-AFED6246ED40}"/>
              </a:ext>
            </a:extLst>
          </p:cNvPr>
          <p:cNvCxnSpPr>
            <a:cxnSpLocks/>
            <a:stCxn id="129" idx="0"/>
            <a:endCxn id="122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6A4BA00B-E496-43B2-BDAB-8C79522445C3}"/>
              </a:ext>
            </a:extLst>
          </p:cNvPr>
          <p:cNvCxnSpPr>
            <a:cxnSpLocks/>
            <a:stCxn id="131" idx="0"/>
            <a:endCxn id="123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C89C855F-9141-4D91-B70D-6B99E0D3AF62}"/>
              </a:ext>
            </a:extLst>
          </p:cNvPr>
          <p:cNvCxnSpPr>
            <a:cxnSpLocks/>
            <a:stCxn id="131" idx="0"/>
            <a:endCxn id="126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4E581D80-30AC-4A12-AA66-C06609606F9C}"/>
              </a:ext>
            </a:extLst>
          </p:cNvPr>
          <p:cNvCxnSpPr>
            <a:cxnSpLocks/>
            <a:stCxn id="122" idx="2"/>
            <a:endCxn id="126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F741AA28-57B6-41C0-90DB-2681A94739CC}"/>
              </a:ext>
            </a:extLst>
          </p:cNvPr>
          <p:cNvCxnSpPr>
            <a:cxnSpLocks/>
            <a:stCxn id="121" idx="0"/>
            <a:endCxn id="117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A17785B6-158A-4215-AFDE-2EA83FDCA91D}"/>
              </a:ext>
            </a:extLst>
          </p:cNvPr>
          <p:cNvCxnSpPr>
            <a:cxnSpLocks/>
            <a:stCxn id="121" idx="4"/>
            <a:endCxn id="128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71E3F154-EA3D-483D-8EDD-85E510C6D0A0}"/>
              </a:ext>
            </a:extLst>
          </p:cNvPr>
          <p:cNvCxnSpPr>
            <a:cxnSpLocks/>
            <a:stCxn id="128" idx="6"/>
            <a:endCxn id="13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423A7DCA-510D-42F8-867B-F0AC2D4EF0E8}"/>
              </a:ext>
            </a:extLst>
          </p:cNvPr>
          <p:cNvCxnSpPr>
            <a:cxnSpLocks/>
            <a:stCxn id="124" idx="4"/>
            <a:endCxn id="13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9B652E45-3E82-4F68-B7D0-FEB6CEF7F756}"/>
              </a:ext>
            </a:extLst>
          </p:cNvPr>
          <p:cNvCxnSpPr>
            <a:cxnSpLocks/>
            <a:stCxn id="117" idx="6"/>
            <a:endCxn id="124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7" name="Oval 116">
            <a:extLst>
              <a:ext uri="{FF2B5EF4-FFF2-40B4-BE49-F238E27FC236}">
                <a16:creationId xmlns:a16="http://schemas.microsoft.com/office/drawing/2014/main" id="{AE64D2AF-B123-4660-812C-FFCCCED42158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19DA858-994F-46CC-BB96-F150528A42DE}"/>
              </a:ext>
            </a:extLst>
          </p:cNvPr>
          <p:cNvCxnSpPr>
            <a:cxnSpLocks/>
            <a:stCxn id="126" idx="2"/>
            <a:endCxn id="121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CF47E119-EEB5-4F07-99FA-76435B2107A5}"/>
              </a:ext>
            </a:extLst>
          </p:cNvPr>
          <p:cNvCxnSpPr>
            <a:cxnSpLocks/>
            <a:endCxn id="122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987AA0EA-A5C3-4BF7-8173-03B478F9353D}"/>
              </a:ext>
            </a:extLst>
          </p:cNvPr>
          <p:cNvCxnSpPr>
            <a:cxnSpLocks/>
            <a:stCxn id="117" idx="4"/>
            <a:endCxn id="123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1" name="Oval 120">
            <a:extLst>
              <a:ext uri="{FF2B5EF4-FFF2-40B4-BE49-F238E27FC236}">
                <a16:creationId xmlns:a16="http://schemas.microsoft.com/office/drawing/2014/main" id="{6597C4D5-084E-4F68-AA68-5899761EA5F7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E643FAC8-2F96-4AB0-8471-F0FB56CEF9B7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D6FFBB7C-B13C-4044-A3EB-CFAAF2F2FAE4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26C6583C-9265-4BD5-86DA-4BFFB0D1FF39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130E1357-34A6-468B-87C9-1D24BE9AD61A}"/>
              </a:ext>
            </a:extLst>
          </p:cNvPr>
          <p:cNvCxnSpPr>
            <a:cxnSpLocks/>
            <a:stCxn id="129" idx="3"/>
            <a:endCxn id="128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6" name="Oval 125">
            <a:extLst>
              <a:ext uri="{FF2B5EF4-FFF2-40B4-BE49-F238E27FC236}">
                <a16:creationId xmlns:a16="http://schemas.microsoft.com/office/drawing/2014/main" id="{73722E18-50C7-46B9-9D4B-394EEC1584CE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C1243EA-9C2C-4019-9153-E913E63257E9}"/>
              </a:ext>
            </a:extLst>
          </p:cNvPr>
          <p:cNvCxnSpPr>
            <a:cxnSpLocks/>
            <a:stCxn id="131" idx="5"/>
            <a:endCxn id="13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8" name="Oval 127">
            <a:extLst>
              <a:ext uri="{FF2B5EF4-FFF2-40B4-BE49-F238E27FC236}">
                <a16:creationId xmlns:a16="http://schemas.microsoft.com/office/drawing/2014/main" id="{C08AC40E-7501-495B-AAAC-F9091DE4BD1B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C5FB1474-0231-41A0-8DE6-8F48C98F1947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FE59EA03-A40E-44D8-912A-2EFB288F8FC5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1572D095-5890-4EA5-83E8-4933F7A480B0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35A07C4B-11E2-4C7A-AD44-8C29C925EF9D}"/>
              </a:ext>
            </a:extLst>
          </p:cNvPr>
          <p:cNvCxnSpPr>
            <a:cxnSpLocks/>
          </p:cNvCxnSpPr>
          <p:nvPr/>
        </p:nvCxnSpPr>
        <p:spPr>
          <a:xfrm>
            <a:off x="5213226" y="2618980"/>
            <a:ext cx="195932" cy="540733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8DD0BFEB-9283-40CE-9113-DC7D54907507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72183A16-5EB0-4743-A180-124E5B0ADA3C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EFD86604-25AD-4875-BD15-D70FCA940060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5F2A34CC-DAD7-4419-B960-EA167A9D59A3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02B936CB-0CF1-4774-9CC4-6B22FFF49223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038BA4DA-B53A-4BAD-A6E5-6D7E51E7EC72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54DCEE4-CDAE-4595-8F6A-02A6C1C42224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1272CF38-A1C2-4C17-98CC-4ACF8C2EF43B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A2FD4A1-47BF-469B-9F75-25AA1FE01B2D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71BDE1F4-9EE3-4714-A50E-76AE68DAD53C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F48928C3-04E1-4C53-A72A-93AAF11A9DA5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5BD20724-0A40-4037-9553-FBCCDA6FE005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6602FC1B-2246-4F6A-8508-7DB92CBB9502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3224E987-A2A0-436E-A226-362847742617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5118BAE9-BDC0-4BF0-90DF-82F60AC3AA49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9A8D969-42E2-4F0C-8184-45A37CEEA999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890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9th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71060" y="3167918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3953" y="320352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71060" y="3712133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3953" y="374774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71060" y="4232512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33290" y="423018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71059" y="4782877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33289" y="475133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71058" y="2618980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32748" y="268607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71058" y="2109550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25937" y="208707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80307" y="1589172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21110" y="155685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377663" y="1063401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40556" y="109901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FC8EAB-DA11-49B7-8C6B-2CDAEE168B6A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6A1DAB8-589B-476D-9908-EB0B12EFBC5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427D0D0-2998-4E38-9E75-683542007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10ED670-5AB8-43F8-8A5E-7681019D9C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40D4E13B-489E-4F3E-AAB9-B9AB5658C61B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E1BFC16-1093-4A2C-921A-505F044035C1}"/>
              </a:ext>
            </a:extLst>
          </p:cNvPr>
          <p:cNvCxnSpPr>
            <a:cxnSpLocks/>
            <a:stCxn id="135" idx="0"/>
            <a:endCxn id="128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38BBF974-035E-4AA2-B364-F248909D7084}"/>
              </a:ext>
            </a:extLst>
          </p:cNvPr>
          <p:cNvCxnSpPr>
            <a:cxnSpLocks/>
            <a:stCxn id="135" idx="0"/>
            <a:endCxn id="127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90370584-0D44-48F3-86B9-F616E3DC8941}"/>
              </a:ext>
            </a:extLst>
          </p:cNvPr>
          <p:cNvCxnSpPr>
            <a:cxnSpLocks/>
            <a:stCxn id="139" idx="0"/>
            <a:endCxn id="128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2C9A61D0-64FD-4B6E-B37F-C94D5C8876A4}"/>
              </a:ext>
            </a:extLst>
          </p:cNvPr>
          <p:cNvCxnSpPr>
            <a:cxnSpLocks/>
            <a:stCxn id="139" idx="0"/>
            <a:endCxn id="131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93ED7B04-E7E6-421E-9A86-BAB6D89E2FDD}"/>
              </a:ext>
            </a:extLst>
          </p:cNvPr>
          <p:cNvCxnSpPr>
            <a:cxnSpLocks/>
            <a:stCxn id="127" idx="2"/>
            <a:endCxn id="131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1E0433C0-7DEF-45D6-BF39-3000C11D90AF}"/>
              </a:ext>
            </a:extLst>
          </p:cNvPr>
          <p:cNvCxnSpPr>
            <a:cxnSpLocks/>
            <a:stCxn id="126" idx="0"/>
            <a:endCxn id="122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D9546739-FD41-4608-97F1-48AA2EDD8896}"/>
              </a:ext>
            </a:extLst>
          </p:cNvPr>
          <p:cNvCxnSpPr>
            <a:cxnSpLocks/>
            <a:stCxn id="126" idx="4"/>
            <a:endCxn id="133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9CFB07B0-FD4D-4A31-B3E2-3AFA788E37FE}"/>
              </a:ext>
            </a:extLst>
          </p:cNvPr>
          <p:cNvCxnSpPr>
            <a:cxnSpLocks/>
            <a:stCxn id="133" idx="6"/>
            <a:endCxn id="137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E40689F8-B710-4E30-9448-D87CF1D7A3DD}"/>
              </a:ext>
            </a:extLst>
          </p:cNvPr>
          <p:cNvCxnSpPr>
            <a:cxnSpLocks/>
            <a:stCxn id="129" idx="4"/>
            <a:endCxn id="137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B6C9A697-6D9D-4C63-A914-1987E61E67B8}"/>
              </a:ext>
            </a:extLst>
          </p:cNvPr>
          <p:cNvCxnSpPr>
            <a:cxnSpLocks/>
            <a:stCxn id="122" idx="6"/>
            <a:endCxn id="129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2" name="Oval 121">
            <a:extLst>
              <a:ext uri="{FF2B5EF4-FFF2-40B4-BE49-F238E27FC236}">
                <a16:creationId xmlns:a16="http://schemas.microsoft.com/office/drawing/2014/main" id="{4848FD10-235D-49DF-A60C-7A2596F0BFC3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AE632D58-DC63-4AFD-8F95-484CB182319F}"/>
              </a:ext>
            </a:extLst>
          </p:cNvPr>
          <p:cNvCxnSpPr>
            <a:cxnSpLocks/>
            <a:stCxn id="131" idx="2"/>
            <a:endCxn id="126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4579EF69-A3B1-4E7D-81D8-A38892D158EA}"/>
              </a:ext>
            </a:extLst>
          </p:cNvPr>
          <p:cNvCxnSpPr>
            <a:cxnSpLocks/>
            <a:endCxn id="127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17C12E8B-6243-42A3-BED2-A881CD4C653B}"/>
              </a:ext>
            </a:extLst>
          </p:cNvPr>
          <p:cNvCxnSpPr>
            <a:cxnSpLocks/>
            <a:stCxn id="122" idx="4"/>
            <a:endCxn id="128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6" name="Oval 125">
            <a:extLst>
              <a:ext uri="{FF2B5EF4-FFF2-40B4-BE49-F238E27FC236}">
                <a16:creationId xmlns:a16="http://schemas.microsoft.com/office/drawing/2014/main" id="{5BE82D0F-E39D-47E9-AD64-973A687925CD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092345D4-CB85-4C79-BCEA-CD353F5D88E7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7BA8EC9B-67C2-44DC-9986-EF0F47AF604A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108C0DB9-79B7-44BD-9938-0D59D9A1910E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0B1E958-C0D5-44CD-B24C-5E6937C0106D}"/>
              </a:ext>
            </a:extLst>
          </p:cNvPr>
          <p:cNvCxnSpPr>
            <a:cxnSpLocks/>
            <a:stCxn id="135" idx="3"/>
            <a:endCxn id="133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1" name="Oval 130">
            <a:extLst>
              <a:ext uri="{FF2B5EF4-FFF2-40B4-BE49-F238E27FC236}">
                <a16:creationId xmlns:a16="http://schemas.microsoft.com/office/drawing/2014/main" id="{AC99193B-1EBD-4C9E-A422-CF93B8A3F44A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2E2DBDE1-CF80-4F1B-BD96-2327076FBA90}"/>
              </a:ext>
            </a:extLst>
          </p:cNvPr>
          <p:cNvCxnSpPr>
            <a:cxnSpLocks/>
            <a:stCxn id="139" idx="5"/>
            <a:endCxn id="137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424C98DE-D0E5-443D-A0F5-4DA62FD802D4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32072169-2EBE-4902-9E9B-084BAEEB8F4C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250749BB-371F-4203-9C16-ED9F4604441F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682F897D-8548-43FB-B738-40588A53676B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0C51DEC8-298D-4917-ADA7-5EF253CBDADD}"/>
              </a:ext>
            </a:extLst>
          </p:cNvPr>
          <p:cNvCxnSpPr>
            <a:cxnSpLocks/>
          </p:cNvCxnSpPr>
          <p:nvPr/>
        </p:nvCxnSpPr>
        <p:spPr>
          <a:xfrm flipV="1">
            <a:off x="5877007" y="6164332"/>
            <a:ext cx="758184" cy="18758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1" name="Oval 140">
            <a:extLst>
              <a:ext uri="{FF2B5EF4-FFF2-40B4-BE49-F238E27FC236}">
                <a16:creationId xmlns:a16="http://schemas.microsoft.com/office/drawing/2014/main" id="{F77763D0-2B26-408E-97DE-56EA494EA5FE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81FA0966-41A6-47F9-8E94-58DB9E6679C9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245A252-65AC-46DF-8725-39C754408928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5D8A1F6D-15CF-42AB-BAB3-A1635E27EBFA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5128D729-EE49-41F4-BF6D-B8C65CF20AD9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12277535-7613-444A-89D1-6C7E97522C94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2EF87C7A-8B1A-4988-B2E3-C25CDE05EA32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0C1150F3-C45A-4777-A615-BB6F51045E4A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1197ADAA-890C-4AFA-89D4-C639D3497C1C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CEBD3471-396D-4008-9795-B623C1262121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5798588E-7C50-41E6-ADAF-8BE57739BEDD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F3D6D4BF-D3B3-4A5A-AD82-A8B4EAB9E403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E123639C-3683-4552-B9C5-F43F5874177E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8B25A1D6-5089-4A26-A718-1B355CA7770E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FACD5D51-9121-4050-BF51-0162C17FFBEF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EB14E366-9A68-4E70-B261-2A3F68A39C95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386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1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5125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75601" y="3682558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8494" y="371816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75601" y="4226773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8494" y="426238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75601" y="4747152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37831" y="474482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75600" y="5297517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37830" y="526597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75599" y="3133620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37289" y="320071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75599" y="2624190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30478" y="260171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84848" y="2103812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25651" y="207149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382204" y="1578041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45097" y="161365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FC8EAB-DA11-49B7-8C6B-2CDAEE168B6A}"/>
              </a:ext>
            </a:extLst>
          </p:cNvPr>
          <p:cNvGrpSpPr/>
          <p:nvPr/>
        </p:nvGrpSpPr>
        <p:grpSpPr>
          <a:xfrm>
            <a:off x="373070" y="1059991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6A1DAB8-589B-476D-9908-EB0B12EFBC5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427D0D0-2998-4E38-9E75-683542007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10ED670-5AB8-43F8-8A5E-7681019D9C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40D4E13B-489E-4F3E-AAB9-B9AB5658C61B}"/>
              </a:ext>
            </a:extLst>
          </p:cNvPr>
          <p:cNvSpPr txBox="1"/>
          <p:nvPr/>
        </p:nvSpPr>
        <p:spPr>
          <a:xfrm>
            <a:off x="735963" y="109560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E77A18D-10AA-4107-97B2-1AF679EB8740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CC40F67-9B0E-4610-8153-FA9E15E8880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48DFAE-18D0-4D91-A8EE-7CC6821D5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C5E228B-4322-49A8-993C-C73876AF1D4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A7E6F82E-EB27-4EF7-9ADF-BF38E37C6076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7B0E5545-C52C-4AA8-B102-48DBC07F3F7D}"/>
              </a:ext>
            </a:extLst>
          </p:cNvPr>
          <p:cNvCxnSpPr>
            <a:cxnSpLocks/>
            <a:stCxn id="142" idx="0"/>
            <a:endCxn id="133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5D021ED-79E2-478A-AD89-BF5D12B2A452}"/>
              </a:ext>
            </a:extLst>
          </p:cNvPr>
          <p:cNvCxnSpPr>
            <a:cxnSpLocks/>
            <a:stCxn id="142" idx="0"/>
            <a:endCxn id="132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0268386-BC3F-4D65-8578-422437649A73}"/>
              </a:ext>
            </a:extLst>
          </p:cNvPr>
          <p:cNvCxnSpPr>
            <a:cxnSpLocks/>
            <a:stCxn id="144" idx="0"/>
            <a:endCxn id="133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0F8F8E14-5773-48C9-8A2E-9AAF966588F1}"/>
              </a:ext>
            </a:extLst>
          </p:cNvPr>
          <p:cNvCxnSpPr>
            <a:cxnSpLocks/>
            <a:stCxn id="144" idx="0"/>
            <a:endCxn id="139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138A0D77-655C-4AF1-9FE6-3A2EC6926198}"/>
              </a:ext>
            </a:extLst>
          </p:cNvPr>
          <p:cNvCxnSpPr>
            <a:cxnSpLocks/>
            <a:stCxn id="132" idx="2"/>
            <a:endCxn id="139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4694FC0C-202A-429A-BFC5-C0BD6D82D818}"/>
              </a:ext>
            </a:extLst>
          </p:cNvPr>
          <p:cNvCxnSpPr>
            <a:cxnSpLocks/>
            <a:stCxn id="131" idx="0"/>
            <a:endCxn id="127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79CFD25E-9BEF-4A1C-B74F-C69625CC3597}"/>
              </a:ext>
            </a:extLst>
          </p:cNvPr>
          <p:cNvCxnSpPr>
            <a:cxnSpLocks/>
            <a:stCxn id="131" idx="4"/>
            <a:endCxn id="141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EB095915-6283-4E70-94EB-706EAEC3042E}"/>
              </a:ext>
            </a:extLst>
          </p:cNvPr>
          <p:cNvCxnSpPr>
            <a:cxnSpLocks/>
            <a:stCxn id="141" idx="6"/>
            <a:endCxn id="143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D17AB55F-0C70-4193-A639-3A6F19B38D32}"/>
              </a:ext>
            </a:extLst>
          </p:cNvPr>
          <p:cNvCxnSpPr>
            <a:cxnSpLocks/>
            <a:stCxn id="135" idx="4"/>
            <a:endCxn id="143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0AA44A3D-46C0-428F-872F-B6E2528D8FE1}"/>
              </a:ext>
            </a:extLst>
          </p:cNvPr>
          <p:cNvCxnSpPr>
            <a:cxnSpLocks/>
            <a:stCxn id="127" idx="6"/>
            <a:endCxn id="135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7" name="Oval 126">
            <a:extLst>
              <a:ext uri="{FF2B5EF4-FFF2-40B4-BE49-F238E27FC236}">
                <a16:creationId xmlns:a16="http://schemas.microsoft.com/office/drawing/2014/main" id="{6CFE4F52-04BC-4254-85CA-5832539E1C4E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68B37F6E-557E-4514-BBDA-EDDAE3586CD5}"/>
              </a:ext>
            </a:extLst>
          </p:cNvPr>
          <p:cNvCxnSpPr>
            <a:cxnSpLocks/>
            <a:stCxn id="139" idx="2"/>
            <a:endCxn id="131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56609AD-BB0A-4BBD-98E7-C274F8EE09EE}"/>
              </a:ext>
            </a:extLst>
          </p:cNvPr>
          <p:cNvCxnSpPr>
            <a:cxnSpLocks/>
            <a:endCxn id="132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3C98793C-77FA-4B37-9FD9-7F9866761AA5}"/>
              </a:ext>
            </a:extLst>
          </p:cNvPr>
          <p:cNvCxnSpPr>
            <a:cxnSpLocks/>
            <a:stCxn id="127" idx="4"/>
            <a:endCxn id="133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1" name="Oval 130">
            <a:extLst>
              <a:ext uri="{FF2B5EF4-FFF2-40B4-BE49-F238E27FC236}">
                <a16:creationId xmlns:a16="http://schemas.microsoft.com/office/drawing/2014/main" id="{4B869BD7-9557-42D5-AC8B-5BC8A6419A0C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4FD4E040-8641-43AA-B829-C106EFC0894B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05DB4C24-704E-42BA-947E-D654AE0136CC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0994321A-10C8-4096-A53E-0E2F99E0C1EB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6DFF79CD-8312-495C-BC70-8232FECC366D}"/>
              </a:ext>
            </a:extLst>
          </p:cNvPr>
          <p:cNvCxnSpPr>
            <a:cxnSpLocks/>
            <a:stCxn id="142" idx="3"/>
            <a:endCxn id="141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9" name="Oval 138">
            <a:extLst>
              <a:ext uri="{FF2B5EF4-FFF2-40B4-BE49-F238E27FC236}">
                <a16:creationId xmlns:a16="http://schemas.microsoft.com/office/drawing/2014/main" id="{B07BC5A0-4FF5-4C17-AAA8-0B3FAAFE652B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4103A4B-5834-4FC0-9DDD-D4258C33EB0B}"/>
              </a:ext>
            </a:extLst>
          </p:cNvPr>
          <p:cNvCxnSpPr>
            <a:cxnSpLocks/>
            <a:stCxn id="144" idx="5"/>
            <a:endCxn id="143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1" name="Oval 140">
            <a:extLst>
              <a:ext uri="{FF2B5EF4-FFF2-40B4-BE49-F238E27FC236}">
                <a16:creationId xmlns:a16="http://schemas.microsoft.com/office/drawing/2014/main" id="{244919DA-F9FF-464E-88FE-DB7066F47A6D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8CD9DAC-5892-4EC6-87CA-7F4CE0A7FC48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63D42566-1A6F-4318-BCE3-0D056748E9A7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10EB71B2-9C1C-4005-937A-0154C46D073D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EF91A540-D478-48FE-8B2A-625604FC247D}"/>
              </a:ext>
            </a:extLst>
          </p:cNvPr>
          <p:cNvCxnSpPr>
            <a:cxnSpLocks/>
          </p:cNvCxnSpPr>
          <p:nvPr/>
        </p:nvCxnSpPr>
        <p:spPr>
          <a:xfrm flipH="1">
            <a:off x="9463441" y="4114073"/>
            <a:ext cx="512832" cy="382965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6" name="Oval 145">
            <a:extLst>
              <a:ext uri="{FF2B5EF4-FFF2-40B4-BE49-F238E27FC236}">
                <a16:creationId xmlns:a16="http://schemas.microsoft.com/office/drawing/2014/main" id="{056E2B6A-40A7-40E1-9C4A-15CA28A2EADD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DE496E4B-F15B-4F2D-A762-DFCC78CCE8BE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D230C3EF-EFDA-4BA8-8866-CB9C871A0623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57D83388-E8B6-4103-8EE1-CB92B4B00FCD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A17283BE-207B-4B7B-931F-F1148633E402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553F046C-B505-4716-9DF5-6407D19E43C2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FFF41991-176C-4EBF-A2C1-D83F0B4CB495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60CB4B9B-7884-405D-B11C-ADDFF90DDBC0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3E1BC84-9135-4C19-9DE3-893580AA1870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5A5AD355-26B0-42E0-B8EA-843063925F52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73271EAB-3A53-420E-B25C-9545286B6A42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91A1878-33DF-4DF8-A465-E62143A9E2E1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2A52B980-C95C-4CBF-8C72-ECE1887FCC7A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93CFCF8-9648-4D03-82AB-D0A20D21D30D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86B8B1F2-03A1-422C-9496-C10872BC55D2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82827E58-A85C-42DB-B369-0876C8F3A9E6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805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1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75854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Since </a:t>
            </a:r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 = N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We will check whether the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Graph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is safe or not .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In this case it isn’t safe since adjacent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Vertices are red </a:t>
            </a:r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1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So , we return false and go back in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Recursion to update the 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Colours</a:t>
            </a:r>
            <a:r>
              <a:rPr lang="en-US" b="1" dirty="0">
                <a:latin typeface="Palatino Linotype" panose="02040502050505030304" pitchFamily="18" charset="0"/>
              </a:rPr>
              <a:t>.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4355" y="4212669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27248" y="424827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4355" y="4756884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27248" y="479249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4355" y="5277263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26585" y="527493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64354" y="5827628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26584" y="579608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64353" y="3663731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26043" y="373083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64353" y="3154301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19232" y="313182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73602" y="2633923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14405" y="260160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370958" y="2108152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33851" y="214376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FC8EAB-DA11-49B7-8C6B-2CDAEE168B6A}"/>
              </a:ext>
            </a:extLst>
          </p:cNvPr>
          <p:cNvGrpSpPr/>
          <p:nvPr/>
        </p:nvGrpSpPr>
        <p:grpSpPr>
          <a:xfrm>
            <a:off x="361824" y="1590102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6A1DAB8-589B-476D-9908-EB0B12EFBC5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427D0D0-2998-4E38-9E75-683542007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10ED670-5AB8-43F8-8A5E-7681019D9C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40D4E13B-489E-4F3E-AAB9-B9AB5658C61B}"/>
              </a:ext>
            </a:extLst>
          </p:cNvPr>
          <p:cNvSpPr txBox="1"/>
          <p:nvPr/>
        </p:nvSpPr>
        <p:spPr>
          <a:xfrm>
            <a:off x="724717" y="162571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E77A18D-10AA-4107-97B2-1AF679EB8740}"/>
              </a:ext>
            </a:extLst>
          </p:cNvPr>
          <p:cNvGrpSpPr/>
          <p:nvPr/>
        </p:nvGrpSpPr>
        <p:grpSpPr>
          <a:xfrm>
            <a:off x="357283" y="1075462"/>
            <a:ext cx="1360309" cy="518051"/>
            <a:chOff x="243192" y="458406"/>
            <a:chExt cx="1360309" cy="518051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CC40F67-9B0E-4610-8153-FA9E15E8880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48DFAE-18D0-4D91-A8EE-7CC6821D5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C5E228B-4322-49A8-993C-C73876AF1D4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A7E6F82E-EB27-4EF7-9ADF-BF38E37C6076}"/>
              </a:ext>
            </a:extLst>
          </p:cNvPr>
          <p:cNvSpPr txBox="1"/>
          <p:nvPr/>
        </p:nvSpPr>
        <p:spPr>
          <a:xfrm>
            <a:off x="720176" y="111107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A6290D86-BF13-4727-9108-09069DA40591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3265C00-F77E-4E58-BD66-D8BA112A219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A04E322-9A21-406D-988D-23B0E185EB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33A555E3-E670-4E18-821C-843CEDCE71E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AECF3E5F-B55A-4236-82B3-94128581C7B5}"/>
              </a:ext>
            </a:extLst>
          </p:cNvPr>
          <p:cNvSpPr txBox="1"/>
          <p:nvPr/>
        </p:nvSpPr>
        <p:spPr>
          <a:xfrm>
            <a:off x="652721" y="58085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5BC062F-A481-41E0-A53E-31FCD3FC895B}"/>
              </a:ext>
            </a:extLst>
          </p:cNvPr>
          <p:cNvSpPr txBox="1"/>
          <p:nvPr/>
        </p:nvSpPr>
        <p:spPr>
          <a:xfrm>
            <a:off x="4493129" y="991687"/>
            <a:ext cx="1821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Palatino Linotype" panose="02040502050505030304" pitchFamily="18" charset="0"/>
              </a:rPr>
              <a:t>NOT SAFE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3B4D884-C9FD-4992-812B-F8E9319555D9}"/>
              </a:ext>
            </a:extLst>
          </p:cNvPr>
          <p:cNvCxnSpPr>
            <a:cxnSpLocks/>
            <a:stCxn id="148" idx="0"/>
            <a:endCxn id="142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5DA4C708-0C6F-41C9-BA14-EE8F6E4BF405}"/>
              </a:ext>
            </a:extLst>
          </p:cNvPr>
          <p:cNvCxnSpPr>
            <a:cxnSpLocks/>
            <a:stCxn id="148" idx="0"/>
            <a:endCxn id="141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10C39014-850F-411B-B19D-DE5696073CA5}"/>
              </a:ext>
            </a:extLst>
          </p:cNvPr>
          <p:cNvCxnSpPr>
            <a:cxnSpLocks/>
            <a:stCxn id="150" idx="0"/>
            <a:endCxn id="142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EE8B4A0-ADFB-40A9-9993-4A1778B89241}"/>
              </a:ext>
            </a:extLst>
          </p:cNvPr>
          <p:cNvCxnSpPr>
            <a:cxnSpLocks/>
            <a:stCxn id="150" idx="0"/>
            <a:endCxn id="14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E1A62DCE-06C5-4790-9B4F-B38EE7D0FAC4}"/>
              </a:ext>
            </a:extLst>
          </p:cNvPr>
          <p:cNvCxnSpPr>
            <a:cxnSpLocks/>
            <a:stCxn id="141" idx="2"/>
            <a:endCxn id="14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B5BC826-612B-4326-9EA8-AF1009B04EC9}"/>
              </a:ext>
            </a:extLst>
          </p:cNvPr>
          <p:cNvCxnSpPr>
            <a:cxnSpLocks/>
            <a:stCxn id="140" idx="0"/>
            <a:endCxn id="13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52059FDE-8F6C-470B-B3AC-FB460E2E7CFC}"/>
              </a:ext>
            </a:extLst>
          </p:cNvPr>
          <p:cNvCxnSpPr>
            <a:cxnSpLocks/>
            <a:stCxn id="140" idx="4"/>
            <a:endCxn id="147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AFFE1DD3-363E-4978-8AD7-AED9669C4DE9}"/>
              </a:ext>
            </a:extLst>
          </p:cNvPr>
          <p:cNvCxnSpPr>
            <a:cxnSpLocks/>
            <a:stCxn id="147" idx="6"/>
            <a:endCxn id="14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0D89FB8-2CB5-4D32-B204-4F00F0613E1E}"/>
              </a:ext>
            </a:extLst>
          </p:cNvPr>
          <p:cNvCxnSpPr>
            <a:cxnSpLocks/>
            <a:stCxn id="143" idx="4"/>
            <a:endCxn id="14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CBD48622-4323-4CCF-A919-AC6008091490}"/>
              </a:ext>
            </a:extLst>
          </p:cNvPr>
          <p:cNvCxnSpPr>
            <a:cxnSpLocks/>
            <a:stCxn id="133" idx="6"/>
            <a:endCxn id="143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E8CF64BF-A44D-43CB-802C-424D61A8EFF0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A3474C6-6354-40FD-94FA-D63BB5776473}"/>
              </a:ext>
            </a:extLst>
          </p:cNvPr>
          <p:cNvCxnSpPr>
            <a:cxnSpLocks/>
            <a:stCxn id="145" idx="2"/>
            <a:endCxn id="140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3AA6AC8B-C322-445A-8AAB-DBB3CBAAB703}"/>
              </a:ext>
            </a:extLst>
          </p:cNvPr>
          <p:cNvCxnSpPr>
            <a:cxnSpLocks/>
            <a:endCxn id="141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EA085858-5DDD-4EB3-9336-C26DF9618D7A}"/>
              </a:ext>
            </a:extLst>
          </p:cNvPr>
          <p:cNvCxnSpPr>
            <a:cxnSpLocks/>
            <a:stCxn id="133" idx="4"/>
            <a:endCxn id="142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0" name="Oval 139">
            <a:extLst>
              <a:ext uri="{FF2B5EF4-FFF2-40B4-BE49-F238E27FC236}">
                <a16:creationId xmlns:a16="http://schemas.microsoft.com/office/drawing/2014/main" id="{7C398AB8-702F-4C5C-9875-30A79DCC1415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C4277E64-0116-4180-AAC4-FE220DAB4AF7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22244038-69E5-436D-8CC4-AD99B6F09134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9DF26193-BF98-4120-AB4E-9ACBD5487B52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D06B87E8-465F-4766-9C7E-0738850CFA0B}"/>
              </a:ext>
            </a:extLst>
          </p:cNvPr>
          <p:cNvCxnSpPr>
            <a:cxnSpLocks/>
            <a:stCxn id="148" idx="3"/>
            <a:endCxn id="147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6687DA2F-8970-4437-A96D-505B90BB10B2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60AF50F-9497-429D-8634-C4366D57AE9E}"/>
              </a:ext>
            </a:extLst>
          </p:cNvPr>
          <p:cNvCxnSpPr>
            <a:cxnSpLocks/>
            <a:stCxn id="150" idx="5"/>
            <a:endCxn id="14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7" name="Oval 146">
            <a:extLst>
              <a:ext uri="{FF2B5EF4-FFF2-40B4-BE49-F238E27FC236}">
                <a16:creationId xmlns:a16="http://schemas.microsoft.com/office/drawing/2014/main" id="{3F094A29-4EBF-4929-AA25-A0CD4B43D5A0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8DFC429D-71BB-499C-8572-582B74567275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F5DF6C80-7600-4B69-87F5-DA85257609DE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4B94AB16-40A1-4B80-82D3-4CA49C30EE9E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EEB7813A-83BF-4339-A0E8-15984ECB5B4B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D28D4346-64FE-40DF-AC21-9C2F60B9E3B8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D8481B7-1615-4DDB-BDE3-43455DDA1245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F888BC1-21A5-4006-8E37-392BE856647F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D722CE0A-050D-4D4F-AC5A-3338A835C8C4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E2046CC3-6EC5-4FB2-BA69-822A1D51D50D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5877AFD-BE7B-4C17-B58D-C5C38499D425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187BE7D6-B914-44FD-9D83-9839DEB5C259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CAFDF8FC-4FF7-4AD9-A905-6A79F98DD890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8A3EA1A1-1B95-40F0-B0D1-1D63A839D86C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FCA41761-6858-411C-A5DC-C8032A6BFBBC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399ADC62-DE7C-4691-ADF4-0694F12D11F8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7795143D-F3A9-4D74-92A7-A9FB5D3F428F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19951B4A-01A0-4191-8213-3C1D21E1DF92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8AA54721-F70C-4BF6-BE35-50132EB43215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070139B0-ECE5-4BD1-8F02-F9354C73AE1C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661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728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vertex will become </a:t>
            </a:r>
            <a:r>
              <a:rPr lang="en-US" b="1" dirty="0" err="1">
                <a:latin typeface="Palatino Linotype" panose="02040502050505030304" pitchFamily="18" charset="0"/>
              </a:rPr>
              <a:t>colourless</a:t>
            </a:r>
            <a:endParaRPr lang="en-US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4354" y="3779458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27247" y="381506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4354" y="4323673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27247" y="435928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4354" y="4844052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26584" y="484172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64353" y="5394417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26583" y="536287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64352" y="3230520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26042" y="329761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64352" y="2721090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19231" y="269861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73601" y="2200712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14404" y="216839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370957" y="1674941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33850" y="171055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FC8EAB-DA11-49B7-8C6B-2CDAEE168B6A}"/>
              </a:ext>
            </a:extLst>
          </p:cNvPr>
          <p:cNvGrpSpPr/>
          <p:nvPr/>
        </p:nvGrpSpPr>
        <p:grpSpPr>
          <a:xfrm>
            <a:off x="361823" y="1156891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6A1DAB8-589B-476D-9908-EB0B12EFBC5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427D0D0-2998-4E38-9E75-683542007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10ED670-5AB8-43F8-8A5E-7681019D9C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40D4E13B-489E-4F3E-AAB9-B9AB5658C61B}"/>
              </a:ext>
            </a:extLst>
          </p:cNvPr>
          <p:cNvSpPr txBox="1"/>
          <p:nvPr/>
        </p:nvSpPr>
        <p:spPr>
          <a:xfrm>
            <a:off x="724716" y="119250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E77A18D-10AA-4107-97B2-1AF679EB8740}"/>
              </a:ext>
            </a:extLst>
          </p:cNvPr>
          <p:cNvGrpSpPr/>
          <p:nvPr/>
        </p:nvGrpSpPr>
        <p:grpSpPr>
          <a:xfrm>
            <a:off x="357282" y="642251"/>
            <a:ext cx="1360309" cy="518051"/>
            <a:chOff x="243192" y="458406"/>
            <a:chExt cx="1360309" cy="518051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CC40F67-9B0E-4610-8153-FA9E15E8880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48DFAE-18D0-4D91-A8EE-7CC6821D5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C5E228B-4322-49A8-993C-C73876AF1D4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A7E6F82E-EB27-4EF7-9ADF-BF38E37C6076}"/>
              </a:ext>
            </a:extLst>
          </p:cNvPr>
          <p:cNvSpPr txBox="1"/>
          <p:nvPr/>
        </p:nvSpPr>
        <p:spPr>
          <a:xfrm>
            <a:off x="720175" y="6778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950573FD-3E72-4C43-AB23-55D8D006C965}"/>
              </a:ext>
            </a:extLst>
          </p:cNvPr>
          <p:cNvCxnSpPr>
            <a:cxnSpLocks/>
            <a:stCxn id="148" idx="0"/>
            <a:endCxn id="142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F4964A2-E564-4AA8-A892-44B60139715D}"/>
              </a:ext>
            </a:extLst>
          </p:cNvPr>
          <p:cNvCxnSpPr>
            <a:cxnSpLocks/>
            <a:stCxn id="148" idx="0"/>
            <a:endCxn id="141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0214D9B8-1BB7-426D-A65D-68DF45401BF5}"/>
              </a:ext>
            </a:extLst>
          </p:cNvPr>
          <p:cNvCxnSpPr>
            <a:cxnSpLocks/>
            <a:stCxn id="150" idx="0"/>
            <a:endCxn id="142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53BCB36E-880C-48A5-AB65-03E99521AA9E}"/>
              </a:ext>
            </a:extLst>
          </p:cNvPr>
          <p:cNvCxnSpPr>
            <a:cxnSpLocks/>
            <a:stCxn id="150" idx="0"/>
            <a:endCxn id="14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3ED4C221-EB54-476E-A2ED-F9211FA6A443}"/>
              </a:ext>
            </a:extLst>
          </p:cNvPr>
          <p:cNvCxnSpPr>
            <a:cxnSpLocks/>
            <a:stCxn id="141" idx="2"/>
            <a:endCxn id="14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24F72E6-D246-4DB2-BAB0-D44299D1386C}"/>
              </a:ext>
            </a:extLst>
          </p:cNvPr>
          <p:cNvCxnSpPr>
            <a:cxnSpLocks/>
            <a:stCxn id="140" idx="0"/>
            <a:endCxn id="13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3221B2A-27C3-4BD6-9B11-F7ABCDFE2995}"/>
              </a:ext>
            </a:extLst>
          </p:cNvPr>
          <p:cNvCxnSpPr>
            <a:cxnSpLocks/>
            <a:stCxn id="140" idx="4"/>
            <a:endCxn id="147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77DE983-0FBA-49C4-960B-A7773A71D272}"/>
              </a:ext>
            </a:extLst>
          </p:cNvPr>
          <p:cNvCxnSpPr>
            <a:cxnSpLocks/>
            <a:stCxn id="147" idx="6"/>
            <a:endCxn id="14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4A3DFC7C-19C8-4580-A71F-143626310277}"/>
              </a:ext>
            </a:extLst>
          </p:cNvPr>
          <p:cNvCxnSpPr>
            <a:cxnSpLocks/>
            <a:stCxn id="143" idx="4"/>
            <a:endCxn id="14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E6B4699E-5005-4D4A-9E0B-1BA942E6D043}"/>
              </a:ext>
            </a:extLst>
          </p:cNvPr>
          <p:cNvCxnSpPr>
            <a:cxnSpLocks/>
            <a:stCxn id="133" idx="6"/>
            <a:endCxn id="143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306CA320-ED52-4868-8AD0-E4D4C4D83F6B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734317E-A054-414E-8091-773B9B851AA5}"/>
              </a:ext>
            </a:extLst>
          </p:cNvPr>
          <p:cNvCxnSpPr>
            <a:cxnSpLocks/>
            <a:stCxn id="145" idx="2"/>
            <a:endCxn id="140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E219D95-0D0A-4237-9669-EFAB83A36116}"/>
              </a:ext>
            </a:extLst>
          </p:cNvPr>
          <p:cNvCxnSpPr>
            <a:cxnSpLocks/>
            <a:endCxn id="141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EDA34FBC-BA9A-4A47-8F9E-3C89C6897F6A}"/>
              </a:ext>
            </a:extLst>
          </p:cNvPr>
          <p:cNvCxnSpPr>
            <a:cxnSpLocks/>
            <a:stCxn id="133" idx="4"/>
            <a:endCxn id="142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0" name="Oval 139">
            <a:extLst>
              <a:ext uri="{FF2B5EF4-FFF2-40B4-BE49-F238E27FC236}">
                <a16:creationId xmlns:a16="http://schemas.microsoft.com/office/drawing/2014/main" id="{A5C05D32-0EDE-4A4F-A9C9-C4B86245B550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36C5AD75-6DCC-4AD4-83A2-07F0E69E5FA5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F924C3A6-2A41-4BB2-B2C2-EA954E4087A6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C7517DD7-29EE-4B4C-AE02-77F0436170B9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710C09E-FE03-4A58-903D-1F8C3C4366A3}"/>
              </a:ext>
            </a:extLst>
          </p:cNvPr>
          <p:cNvCxnSpPr>
            <a:cxnSpLocks/>
            <a:stCxn id="148" idx="3"/>
            <a:endCxn id="147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7DBB7F6E-D3CE-4677-B489-6D3DDDDCC101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D0CF7C81-5DF6-4BEC-881D-4E2F44884C31}"/>
              </a:ext>
            </a:extLst>
          </p:cNvPr>
          <p:cNvCxnSpPr>
            <a:cxnSpLocks/>
            <a:stCxn id="150" idx="5"/>
            <a:endCxn id="14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7" name="Oval 146">
            <a:extLst>
              <a:ext uri="{FF2B5EF4-FFF2-40B4-BE49-F238E27FC236}">
                <a16:creationId xmlns:a16="http://schemas.microsoft.com/office/drawing/2014/main" id="{3D6AB616-1728-4113-AE90-0E45F6850B42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5357ADAF-008D-40D9-BC2D-A6B19E411A9F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6941E2BE-5BDB-4695-908C-FDF7DD23065C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67406A2F-FE20-45A9-9CFF-88FB93EAF68A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4691CEAE-1CDA-4A62-9B0D-2F3AF6283B41}"/>
              </a:ext>
            </a:extLst>
          </p:cNvPr>
          <p:cNvCxnSpPr>
            <a:cxnSpLocks/>
          </p:cNvCxnSpPr>
          <p:nvPr/>
        </p:nvCxnSpPr>
        <p:spPr>
          <a:xfrm flipH="1">
            <a:off x="9463441" y="4114073"/>
            <a:ext cx="512832" cy="382965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2" name="Oval 151">
            <a:extLst>
              <a:ext uri="{FF2B5EF4-FFF2-40B4-BE49-F238E27FC236}">
                <a16:creationId xmlns:a16="http://schemas.microsoft.com/office/drawing/2014/main" id="{FBA080E8-ECC4-4CE1-BEDB-8FE5558195DF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540D99C0-36DE-48F3-807A-2AFB608BD48F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D91298DB-A6DC-40FC-BBC7-9136A0FA5719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BFF2419-6750-46F8-9CB7-C9783910DE28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00770D63-96B2-4799-9DBA-23B40C7A26B1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6F2D6A98-2EA4-4D3B-8AC6-4506D696FE63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5BA93141-1EA1-4B6C-99A0-4E9D7ADEDB47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2148EB60-822C-4134-8BF7-988BEF79CAD2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EA255A93-F3D8-4C18-BB96-5E11DF8D7618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79A1A4A-C0D3-4261-B5C3-0221C97F05BB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75E3EF40-CD92-4E22-BAAD-A455D475AA26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C54C75F4-73A8-4253-A0BC-194B7BA9C273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7024C232-7D77-41EE-80D3-99F5B4F3FB4D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F33369B0-215F-4107-B7F7-0FD5433EC93E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4B449469-C98F-4295-880C-047A57CCA527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3D7A2F59-8D24-4A22-BFC1-1D360B606024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0508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2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6407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blue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That is the next </a:t>
            </a:r>
            <a:r>
              <a:rPr lang="en-US" b="1" dirty="0" err="1">
                <a:latin typeface="Palatino Linotype" panose="02040502050505030304" pitchFamily="18" charset="0"/>
              </a:rPr>
              <a:t>colour</a:t>
            </a:r>
            <a:r>
              <a:rPr lang="en-US" b="1" dirty="0">
                <a:latin typeface="Palatino Linotype" panose="02040502050505030304" pitchFamily="18" charset="0"/>
              </a:rPr>
              <a:t> (2)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75601" y="3682558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8494" y="371816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75601" y="4226773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8494" y="426238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75601" y="4747152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37831" y="474482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75600" y="5297517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37830" y="526597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75599" y="3133620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37289" y="320071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75599" y="2624190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30478" y="260171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84848" y="2103812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25651" y="207149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382204" y="1578041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45097" y="161365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FC8EAB-DA11-49B7-8C6B-2CDAEE168B6A}"/>
              </a:ext>
            </a:extLst>
          </p:cNvPr>
          <p:cNvGrpSpPr/>
          <p:nvPr/>
        </p:nvGrpSpPr>
        <p:grpSpPr>
          <a:xfrm>
            <a:off x="373070" y="1059991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6A1DAB8-589B-476D-9908-EB0B12EFBC5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427D0D0-2998-4E38-9E75-683542007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10ED670-5AB8-43F8-8A5E-7681019D9C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40D4E13B-489E-4F3E-AAB9-B9AB5658C61B}"/>
              </a:ext>
            </a:extLst>
          </p:cNvPr>
          <p:cNvSpPr txBox="1"/>
          <p:nvPr/>
        </p:nvSpPr>
        <p:spPr>
          <a:xfrm>
            <a:off x="735963" y="109560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E77A18D-10AA-4107-97B2-1AF679EB8740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CC40F67-9B0E-4610-8153-FA9E15E8880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48DFAE-18D0-4D91-A8EE-7CC6821D5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C5E228B-4322-49A8-993C-C73876AF1D4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A7E6F82E-EB27-4EF7-9ADF-BF38E37C6076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520F012E-684E-4859-A1C8-B7C930B0E3AE}"/>
              </a:ext>
            </a:extLst>
          </p:cNvPr>
          <p:cNvCxnSpPr>
            <a:cxnSpLocks/>
            <a:stCxn id="142" idx="0"/>
            <a:endCxn id="133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76D8E938-10CE-4C28-99D4-BD123AFC6590}"/>
              </a:ext>
            </a:extLst>
          </p:cNvPr>
          <p:cNvCxnSpPr>
            <a:cxnSpLocks/>
            <a:stCxn id="142" idx="0"/>
            <a:endCxn id="132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4B692A18-1D04-41DD-B06E-173B44F80C00}"/>
              </a:ext>
            </a:extLst>
          </p:cNvPr>
          <p:cNvCxnSpPr>
            <a:cxnSpLocks/>
            <a:stCxn id="144" idx="0"/>
            <a:endCxn id="133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A5100C7-9E93-44C8-BF73-090F9D6A6E17}"/>
              </a:ext>
            </a:extLst>
          </p:cNvPr>
          <p:cNvCxnSpPr>
            <a:cxnSpLocks/>
            <a:stCxn id="144" idx="0"/>
            <a:endCxn id="139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095EAB7B-9CAC-40F3-AD4F-B11896A6CA10}"/>
              </a:ext>
            </a:extLst>
          </p:cNvPr>
          <p:cNvCxnSpPr>
            <a:cxnSpLocks/>
            <a:stCxn id="132" idx="2"/>
            <a:endCxn id="139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BD5C86A5-AAB2-4DA2-ADBD-2CA131FEE6DC}"/>
              </a:ext>
            </a:extLst>
          </p:cNvPr>
          <p:cNvCxnSpPr>
            <a:cxnSpLocks/>
            <a:stCxn id="131" idx="0"/>
            <a:endCxn id="127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5DBB3742-4F16-46B6-81F0-E1826F665E48}"/>
              </a:ext>
            </a:extLst>
          </p:cNvPr>
          <p:cNvCxnSpPr>
            <a:cxnSpLocks/>
            <a:stCxn id="131" idx="4"/>
            <a:endCxn id="141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C8A73754-EB47-4F97-9B90-78C4955AE079}"/>
              </a:ext>
            </a:extLst>
          </p:cNvPr>
          <p:cNvCxnSpPr>
            <a:cxnSpLocks/>
            <a:stCxn id="141" idx="6"/>
            <a:endCxn id="143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AF10E427-30B2-422F-B4F4-A4737CAC7AEC}"/>
              </a:ext>
            </a:extLst>
          </p:cNvPr>
          <p:cNvCxnSpPr>
            <a:cxnSpLocks/>
            <a:stCxn id="135" idx="4"/>
            <a:endCxn id="143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487FDB3-A47F-44FF-98CF-A6243D4396EA}"/>
              </a:ext>
            </a:extLst>
          </p:cNvPr>
          <p:cNvCxnSpPr>
            <a:cxnSpLocks/>
            <a:stCxn id="127" idx="6"/>
            <a:endCxn id="135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7" name="Oval 126">
            <a:extLst>
              <a:ext uri="{FF2B5EF4-FFF2-40B4-BE49-F238E27FC236}">
                <a16:creationId xmlns:a16="http://schemas.microsoft.com/office/drawing/2014/main" id="{074B2C27-62F1-4B58-858B-1BB8428AEF07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009D06D6-0C26-487F-B2FC-A34985628EAD}"/>
              </a:ext>
            </a:extLst>
          </p:cNvPr>
          <p:cNvCxnSpPr>
            <a:cxnSpLocks/>
            <a:stCxn id="139" idx="2"/>
            <a:endCxn id="131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7307A58-E4BD-45A6-9DAC-7DB3CF70F2EB}"/>
              </a:ext>
            </a:extLst>
          </p:cNvPr>
          <p:cNvCxnSpPr>
            <a:cxnSpLocks/>
            <a:endCxn id="132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E56DE2E-82A9-41AA-B53C-5D2C1C7011DD}"/>
              </a:ext>
            </a:extLst>
          </p:cNvPr>
          <p:cNvCxnSpPr>
            <a:cxnSpLocks/>
            <a:stCxn id="127" idx="4"/>
            <a:endCxn id="133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1" name="Oval 130">
            <a:extLst>
              <a:ext uri="{FF2B5EF4-FFF2-40B4-BE49-F238E27FC236}">
                <a16:creationId xmlns:a16="http://schemas.microsoft.com/office/drawing/2014/main" id="{F679C39F-BCF3-45E4-ABCC-0F478973D97D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797B1E7-E06D-44F4-B3DF-F7EDB4494178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3A6F9428-B46B-4EE3-859B-2684B09E882B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415ACA07-83CA-4918-9004-1D41568593F3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FD8858-2F6F-42E3-B77F-76F73E7A3DCB}"/>
              </a:ext>
            </a:extLst>
          </p:cNvPr>
          <p:cNvCxnSpPr>
            <a:cxnSpLocks/>
            <a:stCxn id="142" idx="3"/>
            <a:endCxn id="141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9" name="Oval 138">
            <a:extLst>
              <a:ext uri="{FF2B5EF4-FFF2-40B4-BE49-F238E27FC236}">
                <a16:creationId xmlns:a16="http://schemas.microsoft.com/office/drawing/2014/main" id="{D6CAF1B9-6928-4939-AAEE-B3D5A24D2E0C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8D97EDD5-48BA-4DB0-9161-C52F6BFCB536}"/>
              </a:ext>
            </a:extLst>
          </p:cNvPr>
          <p:cNvCxnSpPr>
            <a:cxnSpLocks/>
            <a:stCxn id="144" idx="5"/>
            <a:endCxn id="143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1" name="Oval 140">
            <a:extLst>
              <a:ext uri="{FF2B5EF4-FFF2-40B4-BE49-F238E27FC236}">
                <a16:creationId xmlns:a16="http://schemas.microsoft.com/office/drawing/2014/main" id="{51CE00EF-D656-40A0-9F92-E7A1B3EFA1C1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3DEDE954-0306-422D-A341-8A1FF1CA9226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6014EC2C-2E4F-48FB-9DEA-39349F898CC8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D3A3A09D-BF1E-4FC9-8E6C-539CEB9336AF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D043B87F-41F0-4BB0-B12B-3AA449A48C88}"/>
              </a:ext>
            </a:extLst>
          </p:cNvPr>
          <p:cNvCxnSpPr>
            <a:cxnSpLocks/>
          </p:cNvCxnSpPr>
          <p:nvPr/>
        </p:nvCxnSpPr>
        <p:spPr>
          <a:xfrm flipH="1">
            <a:off x="9463441" y="4114073"/>
            <a:ext cx="512832" cy="382965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6" name="Oval 145">
            <a:extLst>
              <a:ext uri="{FF2B5EF4-FFF2-40B4-BE49-F238E27FC236}">
                <a16:creationId xmlns:a16="http://schemas.microsoft.com/office/drawing/2014/main" id="{21D00364-326E-4EDD-9291-81A709E2B687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668E82DF-8851-4F57-A063-265A4173A11D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9AF25532-9C40-4F66-8EA4-DEF2D7B50F4F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1D6E7CA8-AB9D-47C2-A14F-B792883C9D9C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1793D073-306F-4DF8-823A-A058B2924E91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FBA33642-4CB8-4FD5-9D53-036ED7B427E3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BB9A93B9-79E7-40CA-9A3C-03C984908514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DD99488D-1D77-455A-8B85-6258077090EF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D1C48DD9-66AD-416E-8C42-2D3A056A56DB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CB34F067-7F32-4E0B-A5B3-AF86CF0B25FD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D6B460EA-2DA1-4670-A1C4-0B0E141A7C29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1226782B-4132-4CDB-86B4-5318E91DA40D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2B38FC9-A288-4043-B8F9-E8A20267CBCD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01F1194-66FD-45DC-AA6C-FBB61095EC7B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B8AF7C7E-87C8-42B9-BDA7-9F5B3D3B23C6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DDB5D9D3-75EB-4205-8E28-5AD1AEDD87C2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574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9BFE54-C80E-46F4-B7A6-7E6B531BDDEF}"/>
              </a:ext>
            </a:extLst>
          </p:cNvPr>
          <p:cNvSpPr txBox="1"/>
          <p:nvPr/>
        </p:nvSpPr>
        <p:spPr>
          <a:xfrm>
            <a:off x="168613" y="476178"/>
            <a:ext cx="1202338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rgbClr val="00B0F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algn="l"/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You are given a undirected graph. </a:t>
            </a:r>
          </a:p>
          <a:p>
            <a:pPr algn="l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Now </a:t>
            </a:r>
            <a:r>
              <a:rPr lang="en-US" sz="2000" b="0" i="0" dirty="0" err="1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each vertices using maximum M </a:t>
            </a:r>
            <a:r>
              <a:rPr lang="en-US" sz="2000" b="0" i="0" dirty="0" err="1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colours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such that no two adjacent </a:t>
            </a:r>
          </a:p>
          <a:p>
            <a:pPr algn="l"/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vertices have same </a:t>
            </a:r>
            <a:r>
              <a:rPr lang="en-US" sz="2000" b="0" i="0" dirty="0" err="1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.</a:t>
            </a:r>
          </a:p>
          <a:p>
            <a:pPr algn="l"/>
            <a:endParaRPr lang="en-US" sz="2000" b="0" i="0" dirty="0">
              <a:effectLst/>
              <a:latin typeface="Palatino Linotype" panose="0204050205050503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b="1" i="0" dirty="0">
                <a:solidFill>
                  <a:srgbClr val="00B0F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INPUT</a:t>
            </a:r>
            <a:endParaRPr lang="en-US" sz="2400" b="0" i="0" dirty="0">
              <a:solidFill>
                <a:srgbClr val="00B0F0"/>
              </a:solidFill>
              <a:effectLst/>
              <a:latin typeface="Palatino Linotype" panose="0204050205050503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First line of input consist of an integer 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 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denoting  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number of vertices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 Second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line of input consist of an integer 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M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 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denoting  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number of </a:t>
            </a:r>
            <a:r>
              <a:rPr lang="en-US" sz="2100" b="1" i="0" dirty="0" err="1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colours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that can be used to </a:t>
            </a:r>
            <a:r>
              <a:rPr lang="en-US" sz="2000" b="0" i="0" dirty="0" err="1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 Third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line of input consist of an integer </a:t>
            </a:r>
            <a:r>
              <a:rPr lang="en-US" sz="2100" b="1" dirty="0">
                <a:solidFill>
                  <a:srgbClr val="FF6600"/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E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 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denoting  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number of Edges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.</a:t>
            </a:r>
          </a:p>
          <a:p>
            <a:pPr algn="l"/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The 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next E lines 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each contain two space-separated integers 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u and  v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( denoting undirected edge   </a:t>
            </a:r>
          </a:p>
          <a:p>
            <a:pPr algn="l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between vertices u and v ) .</a:t>
            </a:r>
          </a:p>
          <a:p>
            <a:pPr algn="l"/>
            <a:endParaRPr lang="en-US" sz="2000" b="0" i="0" dirty="0">
              <a:effectLst/>
              <a:latin typeface="Palatino Linotype" panose="0204050205050503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b="1" i="0" dirty="0">
                <a:solidFill>
                  <a:srgbClr val="00B0F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OUTPUT </a:t>
            </a:r>
            <a:endParaRPr lang="en-US" sz="2400" b="0" i="0" dirty="0">
              <a:solidFill>
                <a:srgbClr val="00B0F0"/>
              </a:solidFill>
              <a:effectLst/>
              <a:latin typeface="Palatino Linotype" panose="0204050205050503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If Coloring is Possible : 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then </a:t>
            </a:r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rint “ Solution Does Exist”. </a:t>
            </a:r>
          </a:p>
          <a:p>
            <a:pPr algn="l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 Also , 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Print th</a:t>
            </a:r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e </a:t>
            </a:r>
            <a:r>
              <a:rPr lang="en-US" sz="2000" dirty="0" err="1">
                <a:latin typeface="Palatino Linotype" panose="02040502050505030304" pitchFamily="18" charset="0"/>
                <a:cs typeface="Times New Roman" panose="02020603050405020304" pitchFamily="18" charset="0"/>
              </a:rPr>
              <a:t>Colour</a:t>
            </a:r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Order in the Order of Vertex </a:t>
            </a:r>
            <a:r>
              <a:rPr lang="en-US" sz="2000" dirty="0" err="1">
                <a:latin typeface="Palatino Linotype" panose="02040502050505030304" pitchFamily="18" charset="0"/>
                <a:cs typeface="Times New Roman" panose="02020603050405020304" pitchFamily="18" charset="0"/>
              </a:rPr>
              <a:t>i.e</a:t>
            </a:r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C1 C2 C3 …  </a:t>
            </a:r>
          </a:p>
          <a:p>
            <a:pPr algn="l"/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If </a:t>
            </a:r>
            <a:r>
              <a:rPr lang="en-US" sz="2000" b="1" i="0" dirty="0" err="1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Colouring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is not possible using M </a:t>
            </a:r>
            <a:r>
              <a:rPr lang="en-US" sz="2000" b="1" i="0" dirty="0" err="1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colours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6600"/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: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then </a:t>
            </a:r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</a:t>
            </a:r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rint “ Solution Does Not Exist” || return False.</a:t>
            </a:r>
          </a:p>
          <a:p>
            <a:pPr algn="l"/>
            <a:endParaRPr lang="en-US" sz="2000" b="0" i="0" dirty="0">
              <a:effectLst/>
              <a:latin typeface="Palatino Linotype" panose="02040502050505030304" pitchFamily="18" charset="0"/>
              <a:cs typeface="Times New Roman" panose="02020603050405020304" pitchFamily="18" charset="0"/>
            </a:endParaRPr>
          </a:p>
          <a:p>
            <a:br>
              <a:rPr lang="en-US" b="0" i="0" dirty="0">
                <a:solidFill>
                  <a:srgbClr val="252C33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</a:br>
            <a:endParaRPr lang="en-IN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8542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2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75854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Since </a:t>
            </a:r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 = N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We will check whether the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Graph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is safe or not .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In this case it isn’t safe since adjacent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Vertices are red </a:t>
            </a:r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1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So , we return false and go back in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Recursion to update the 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Colours</a:t>
            </a:r>
            <a:r>
              <a:rPr lang="en-US" b="1" dirty="0">
                <a:latin typeface="Palatino Linotype" panose="02040502050505030304" pitchFamily="18" charset="0"/>
              </a:rPr>
              <a:t>.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4355" y="4212669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27248" y="424827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4355" y="4756884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27248" y="479249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4355" y="5277263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26585" y="527493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64354" y="5827628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26584" y="579608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64353" y="3663731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26043" y="373083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64353" y="3154301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19232" y="313182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73602" y="2633923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14405" y="260160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370958" y="2108152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33851" y="214376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FC8EAB-DA11-49B7-8C6B-2CDAEE168B6A}"/>
              </a:ext>
            </a:extLst>
          </p:cNvPr>
          <p:cNvGrpSpPr/>
          <p:nvPr/>
        </p:nvGrpSpPr>
        <p:grpSpPr>
          <a:xfrm>
            <a:off x="361824" y="1590102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6A1DAB8-589B-476D-9908-EB0B12EFBC5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427D0D0-2998-4E38-9E75-683542007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10ED670-5AB8-43F8-8A5E-7681019D9C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40D4E13B-489E-4F3E-AAB9-B9AB5658C61B}"/>
              </a:ext>
            </a:extLst>
          </p:cNvPr>
          <p:cNvSpPr txBox="1"/>
          <p:nvPr/>
        </p:nvSpPr>
        <p:spPr>
          <a:xfrm>
            <a:off x="724717" y="162571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E77A18D-10AA-4107-97B2-1AF679EB8740}"/>
              </a:ext>
            </a:extLst>
          </p:cNvPr>
          <p:cNvGrpSpPr/>
          <p:nvPr/>
        </p:nvGrpSpPr>
        <p:grpSpPr>
          <a:xfrm>
            <a:off x="357283" y="1075462"/>
            <a:ext cx="1360309" cy="518051"/>
            <a:chOff x="243192" y="458406"/>
            <a:chExt cx="1360309" cy="518051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CC40F67-9B0E-4610-8153-FA9E15E8880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48DFAE-18D0-4D91-A8EE-7CC6821D5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C5E228B-4322-49A8-993C-C73876AF1D4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A7E6F82E-EB27-4EF7-9ADF-BF38E37C6076}"/>
              </a:ext>
            </a:extLst>
          </p:cNvPr>
          <p:cNvSpPr txBox="1"/>
          <p:nvPr/>
        </p:nvSpPr>
        <p:spPr>
          <a:xfrm>
            <a:off x="720176" y="111107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A6290D86-BF13-4727-9108-09069DA40591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3265C00-F77E-4E58-BD66-D8BA112A219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A04E322-9A21-406D-988D-23B0E185EB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33A555E3-E670-4E18-821C-843CEDCE71E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AECF3E5F-B55A-4236-82B3-94128581C7B5}"/>
              </a:ext>
            </a:extLst>
          </p:cNvPr>
          <p:cNvSpPr txBox="1"/>
          <p:nvPr/>
        </p:nvSpPr>
        <p:spPr>
          <a:xfrm>
            <a:off x="652721" y="58085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5BC062F-A481-41E0-A53E-31FCD3FC895B}"/>
              </a:ext>
            </a:extLst>
          </p:cNvPr>
          <p:cNvSpPr txBox="1"/>
          <p:nvPr/>
        </p:nvSpPr>
        <p:spPr>
          <a:xfrm>
            <a:off x="4493129" y="991687"/>
            <a:ext cx="1821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Palatino Linotype" panose="02040502050505030304" pitchFamily="18" charset="0"/>
              </a:rPr>
              <a:t>NOT SAFE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7F10E0F1-1019-429E-81FA-75635EEF7DD7}"/>
              </a:ext>
            </a:extLst>
          </p:cNvPr>
          <p:cNvCxnSpPr>
            <a:cxnSpLocks/>
            <a:stCxn id="148" idx="0"/>
            <a:endCxn id="142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8DE1EBBD-59D8-4265-83D3-C8F15CA1DBA1}"/>
              </a:ext>
            </a:extLst>
          </p:cNvPr>
          <p:cNvCxnSpPr>
            <a:cxnSpLocks/>
            <a:stCxn id="148" idx="0"/>
            <a:endCxn id="141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E888122-6F76-4741-8CFF-8971A9C0E255}"/>
              </a:ext>
            </a:extLst>
          </p:cNvPr>
          <p:cNvCxnSpPr>
            <a:cxnSpLocks/>
            <a:stCxn id="150" idx="0"/>
            <a:endCxn id="142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378DFF11-DD90-41EB-8750-939312FCF03E}"/>
              </a:ext>
            </a:extLst>
          </p:cNvPr>
          <p:cNvCxnSpPr>
            <a:cxnSpLocks/>
            <a:stCxn id="150" idx="0"/>
            <a:endCxn id="14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6A5F73B7-5769-48E8-8B84-FEC9DC4FDA38}"/>
              </a:ext>
            </a:extLst>
          </p:cNvPr>
          <p:cNvCxnSpPr>
            <a:cxnSpLocks/>
            <a:stCxn id="141" idx="2"/>
            <a:endCxn id="14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A8387AB-BD15-4B34-B084-C4CCC735F314}"/>
              </a:ext>
            </a:extLst>
          </p:cNvPr>
          <p:cNvCxnSpPr>
            <a:cxnSpLocks/>
            <a:stCxn id="140" idx="0"/>
            <a:endCxn id="13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346583FD-D9CE-429E-ABDB-CD37B3DA54C6}"/>
              </a:ext>
            </a:extLst>
          </p:cNvPr>
          <p:cNvCxnSpPr>
            <a:cxnSpLocks/>
            <a:stCxn id="140" idx="4"/>
            <a:endCxn id="147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B831149A-9E89-45F1-97A5-D56126F1B32E}"/>
              </a:ext>
            </a:extLst>
          </p:cNvPr>
          <p:cNvCxnSpPr>
            <a:cxnSpLocks/>
            <a:stCxn id="147" idx="6"/>
            <a:endCxn id="14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5269A14-C248-49EA-B1CE-5A71D613D70B}"/>
              </a:ext>
            </a:extLst>
          </p:cNvPr>
          <p:cNvCxnSpPr>
            <a:cxnSpLocks/>
            <a:stCxn id="143" idx="4"/>
            <a:endCxn id="14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65A08B24-40C4-4178-9AE1-A25E257C464C}"/>
              </a:ext>
            </a:extLst>
          </p:cNvPr>
          <p:cNvCxnSpPr>
            <a:cxnSpLocks/>
            <a:stCxn id="133" idx="6"/>
            <a:endCxn id="143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ECCB83E8-76A6-4F61-BDCB-082FB8875ADD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447360F-17D6-4A31-B8B6-D06E1329E737}"/>
              </a:ext>
            </a:extLst>
          </p:cNvPr>
          <p:cNvCxnSpPr>
            <a:cxnSpLocks/>
            <a:stCxn id="145" idx="2"/>
            <a:endCxn id="140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B6FF8D3-58A6-4938-9DB1-FADBC6EA3F26}"/>
              </a:ext>
            </a:extLst>
          </p:cNvPr>
          <p:cNvCxnSpPr>
            <a:cxnSpLocks/>
            <a:endCxn id="141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734B5500-EF8C-4479-B83E-5019B73FBA48}"/>
              </a:ext>
            </a:extLst>
          </p:cNvPr>
          <p:cNvCxnSpPr>
            <a:cxnSpLocks/>
            <a:stCxn id="133" idx="4"/>
            <a:endCxn id="142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0" name="Oval 139">
            <a:extLst>
              <a:ext uri="{FF2B5EF4-FFF2-40B4-BE49-F238E27FC236}">
                <a16:creationId xmlns:a16="http://schemas.microsoft.com/office/drawing/2014/main" id="{2AF9AA8D-867B-459E-8B43-A679ECDFD737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EE85D2C1-20E2-4B23-8974-367FC3A7F925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6EF09F74-FB76-4CBC-8DC5-F47D75A8135D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9ECE76C6-5111-4637-BFC2-D8BEE8111317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0588EDF8-2887-4B4C-AC21-F5A9744A5EF9}"/>
              </a:ext>
            </a:extLst>
          </p:cNvPr>
          <p:cNvCxnSpPr>
            <a:cxnSpLocks/>
            <a:stCxn id="148" idx="3"/>
            <a:endCxn id="147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CCBC5EAC-8388-4170-B7FC-A0A31FBB3816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7F7B927-C884-444C-B95E-18A89C345E20}"/>
              </a:ext>
            </a:extLst>
          </p:cNvPr>
          <p:cNvCxnSpPr>
            <a:cxnSpLocks/>
            <a:stCxn id="150" idx="5"/>
            <a:endCxn id="14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7" name="Oval 146">
            <a:extLst>
              <a:ext uri="{FF2B5EF4-FFF2-40B4-BE49-F238E27FC236}">
                <a16:creationId xmlns:a16="http://schemas.microsoft.com/office/drawing/2014/main" id="{4561FC77-6F98-4C8B-865B-C99DFC89B033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DAC4E8C6-FE9A-4C7F-AB5B-DB1D9677A3D8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4F0EE9EE-275A-4665-9006-B0B62B2FD33B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C8AB5DBB-8033-465E-93F9-553FE006F21D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05A7F3FE-6243-4546-BF49-FA4D1ED6DF8B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F16F95BA-3796-4ED9-BEE6-794186D135B7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62F53DE1-D98D-4379-97B0-C7DC1946FF48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183D75E-ECA7-4D89-8985-2328288EC241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4D20D36E-23ED-4ABA-A6CC-556964A43756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B265389F-BE92-4CAD-B83D-980ADF923731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1E57CC65-6CFE-4BA2-B835-7356C48FE2F6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2F0D2F9E-4900-4713-B7E6-1DA3828C939B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6D34CF1D-8C0D-431C-9770-F01DA87A714B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8662ED1-F845-4277-9456-46FF078F5B54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5FDBDDCA-0DF4-46E9-8D3E-5BC1AAA6742F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428C39FD-F855-4E01-B034-FD418B353458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BFFE6404-40DB-46F8-AAF1-CDF94DF7F69B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3A31C90A-B282-4DEA-9795-FA627EDC533F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E1860EE1-C46C-4BF6-BFEA-B9D69C475A94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ED94B5F6-A03A-4F41-BE5B-C956DA27AD54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7788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728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vertex will become </a:t>
            </a:r>
            <a:r>
              <a:rPr lang="en-US" b="1" dirty="0" err="1">
                <a:latin typeface="Palatino Linotype" panose="02040502050505030304" pitchFamily="18" charset="0"/>
              </a:rPr>
              <a:t>colourless</a:t>
            </a:r>
            <a:endParaRPr lang="en-US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4354" y="3779458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27247" y="381506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4354" y="4323673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27247" y="435928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4354" y="4844052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26584" y="484172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64353" y="5394417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26583" y="536287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64352" y="3230520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26042" y="329761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64352" y="2721090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19231" y="269861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73601" y="2200712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14404" y="216839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370957" y="1674941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33850" y="171055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FC8EAB-DA11-49B7-8C6B-2CDAEE168B6A}"/>
              </a:ext>
            </a:extLst>
          </p:cNvPr>
          <p:cNvGrpSpPr/>
          <p:nvPr/>
        </p:nvGrpSpPr>
        <p:grpSpPr>
          <a:xfrm>
            <a:off x="361823" y="1156891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6A1DAB8-589B-476D-9908-EB0B12EFBC5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427D0D0-2998-4E38-9E75-683542007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10ED670-5AB8-43F8-8A5E-7681019D9C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40D4E13B-489E-4F3E-AAB9-B9AB5658C61B}"/>
              </a:ext>
            </a:extLst>
          </p:cNvPr>
          <p:cNvSpPr txBox="1"/>
          <p:nvPr/>
        </p:nvSpPr>
        <p:spPr>
          <a:xfrm>
            <a:off x="724716" y="119250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E77A18D-10AA-4107-97B2-1AF679EB8740}"/>
              </a:ext>
            </a:extLst>
          </p:cNvPr>
          <p:cNvGrpSpPr/>
          <p:nvPr/>
        </p:nvGrpSpPr>
        <p:grpSpPr>
          <a:xfrm>
            <a:off x="357282" y="642251"/>
            <a:ext cx="1360309" cy="518051"/>
            <a:chOff x="243192" y="458406"/>
            <a:chExt cx="1360309" cy="518051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CC40F67-9B0E-4610-8153-FA9E15E8880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48DFAE-18D0-4D91-A8EE-7CC6821D5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C5E228B-4322-49A8-993C-C73876AF1D4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A7E6F82E-EB27-4EF7-9ADF-BF38E37C6076}"/>
              </a:ext>
            </a:extLst>
          </p:cNvPr>
          <p:cNvSpPr txBox="1"/>
          <p:nvPr/>
        </p:nvSpPr>
        <p:spPr>
          <a:xfrm>
            <a:off x="720175" y="6778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950573FD-3E72-4C43-AB23-55D8D006C965}"/>
              </a:ext>
            </a:extLst>
          </p:cNvPr>
          <p:cNvCxnSpPr>
            <a:cxnSpLocks/>
            <a:stCxn id="148" idx="0"/>
            <a:endCxn id="142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F4964A2-E564-4AA8-A892-44B60139715D}"/>
              </a:ext>
            </a:extLst>
          </p:cNvPr>
          <p:cNvCxnSpPr>
            <a:cxnSpLocks/>
            <a:stCxn id="148" idx="0"/>
            <a:endCxn id="141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0214D9B8-1BB7-426D-A65D-68DF45401BF5}"/>
              </a:ext>
            </a:extLst>
          </p:cNvPr>
          <p:cNvCxnSpPr>
            <a:cxnSpLocks/>
            <a:stCxn id="150" idx="0"/>
            <a:endCxn id="142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53BCB36E-880C-48A5-AB65-03E99521AA9E}"/>
              </a:ext>
            </a:extLst>
          </p:cNvPr>
          <p:cNvCxnSpPr>
            <a:cxnSpLocks/>
            <a:stCxn id="150" idx="0"/>
            <a:endCxn id="14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3ED4C221-EB54-476E-A2ED-F9211FA6A443}"/>
              </a:ext>
            </a:extLst>
          </p:cNvPr>
          <p:cNvCxnSpPr>
            <a:cxnSpLocks/>
            <a:stCxn id="141" idx="2"/>
            <a:endCxn id="14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24F72E6-D246-4DB2-BAB0-D44299D1386C}"/>
              </a:ext>
            </a:extLst>
          </p:cNvPr>
          <p:cNvCxnSpPr>
            <a:cxnSpLocks/>
            <a:stCxn id="140" idx="0"/>
            <a:endCxn id="13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3221B2A-27C3-4BD6-9B11-F7ABCDFE2995}"/>
              </a:ext>
            </a:extLst>
          </p:cNvPr>
          <p:cNvCxnSpPr>
            <a:cxnSpLocks/>
            <a:stCxn id="140" idx="4"/>
            <a:endCxn id="147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77DE983-0FBA-49C4-960B-A7773A71D272}"/>
              </a:ext>
            </a:extLst>
          </p:cNvPr>
          <p:cNvCxnSpPr>
            <a:cxnSpLocks/>
            <a:stCxn id="147" idx="6"/>
            <a:endCxn id="14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4A3DFC7C-19C8-4580-A71F-143626310277}"/>
              </a:ext>
            </a:extLst>
          </p:cNvPr>
          <p:cNvCxnSpPr>
            <a:cxnSpLocks/>
            <a:stCxn id="143" idx="4"/>
            <a:endCxn id="14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E6B4699E-5005-4D4A-9E0B-1BA942E6D043}"/>
              </a:ext>
            </a:extLst>
          </p:cNvPr>
          <p:cNvCxnSpPr>
            <a:cxnSpLocks/>
            <a:stCxn id="133" idx="6"/>
            <a:endCxn id="143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306CA320-ED52-4868-8AD0-E4D4C4D83F6B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734317E-A054-414E-8091-773B9B851AA5}"/>
              </a:ext>
            </a:extLst>
          </p:cNvPr>
          <p:cNvCxnSpPr>
            <a:cxnSpLocks/>
            <a:stCxn id="145" idx="2"/>
            <a:endCxn id="140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E219D95-0D0A-4237-9669-EFAB83A36116}"/>
              </a:ext>
            </a:extLst>
          </p:cNvPr>
          <p:cNvCxnSpPr>
            <a:cxnSpLocks/>
            <a:endCxn id="141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EDA34FBC-BA9A-4A47-8F9E-3C89C6897F6A}"/>
              </a:ext>
            </a:extLst>
          </p:cNvPr>
          <p:cNvCxnSpPr>
            <a:cxnSpLocks/>
            <a:stCxn id="133" idx="4"/>
            <a:endCxn id="142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0" name="Oval 139">
            <a:extLst>
              <a:ext uri="{FF2B5EF4-FFF2-40B4-BE49-F238E27FC236}">
                <a16:creationId xmlns:a16="http://schemas.microsoft.com/office/drawing/2014/main" id="{A5C05D32-0EDE-4A4F-A9C9-C4B86245B550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36C5AD75-6DCC-4AD4-83A2-07F0E69E5FA5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F924C3A6-2A41-4BB2-B2C2-EA954E4087A6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C7517DD7-29EE-4B4C-AE02-77F0436170B9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710C09E-FE03-4A58-903D-1F8C3C4366A3}"/>
              </a:ext>
            </a:extLst>
          </p:cNvPr>
          <p:cNvCxnSpPr>
            <a:cxnSpLocks/>
            <a:stCxn id="148" idx="3"/>
            <a:endCxn id="147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7DBB7F6E-D3CE-4677-B489-6D3DDDDCC101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D0CF7C81-5DF6-4BEC-881D-4E2F44884C31}"/>
              </a:ext>
            </a:extLst>
          </p:cNvPr>
          <p:cNvCxnSpPr>
            <a:cxnSpLocks/>
            <a:stCxn id="150" idx="5"/>
            <a:endCxn id="14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7" name="Oval 146">
            <a:extLst>
              <a:ext uri="{FF2B5EF4-FFF2-40B4-BE49-F238E27FC236}">
                <a16:creationId xmlns:a16="http://schemas.microsoft.com/office/drawing/2014/main" id="{3D6AB616-1728-4113-AE90-0E45F6850B42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5357ADAF-008D-40D9-BC2D-A6B19E411A9F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6941E2BE-5BDB-4695-908C-FDF7DD23065C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67406A2F-FE20-45A9-9CFF-88FB93EAF68A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4691CEAE-1CDA-4A62-9B0D-2F3AF6283B41}"/>
              </a:ext>
            </a:extLst>
          </p:cNvPr>
          <p:cNvCxnSpPr>
            <a:cxnSpLocks/>
          </p:cNvCxnSpPr>
          <p:nvPr/>
        </p:nvCxnSpPr>
        <p:spPr>
          <a:xfrm flipH="1">
            <a:off x="9463441" y="4114073"/>
            <a:ext cx="512832" cy="382965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2" name="Oval 151">
            <a:extLst>
              <a:ext uri="{FF2B5EF4-FFF2-40B4-BE49-F238E27FC236}">
                <a16:creationId xmlns:a16="http://schemas.microsoft.com/office/drawing/2014/main" id="{FBA080E8-ECC4-4CE1-BEDB-8FE5558195DF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540D99C0-36DE-48F3-807A-2AFB608BD48F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D91298DB-A6DC-40FC-BBC7-9136A0FA5719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BFF2419-6750-46F8-9CB7-C9783910DE28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00770D63-96B2-4799-9DBA-23B40C7A26B1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6F2D6A98-2EA4-4D3B-8AC6-4506D696FE63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5BA93141-1EA1-4B6C-99A0-4E9D7ADEDB47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2148EB60-822C-4134-8BF7-988BEF79CAD2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EA255A93-F3D8-4C18-BB96-5E11DF8D7618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79A1A4A-C0D3-4261-B5C3-0221C97F05BB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75E3EF40-CD92-4E22-BAAD-A455D475AA26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C54C75F4-73A8-4253-A0BC-194B7BA9C273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7024C232-7D77-41EE-80D3-99F5B4F3FB4D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F33369B0-215F-4107-B7F7-0FD5433EC93E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4B449469-C98F-4295-880C-047A57CCA527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3D7A2F59-8D24-4A22-BFC1-1D360B606024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1867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3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826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vertex will become orange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next </a:t>
            </a:r>
            <a:r>
              <a:rPr lang="en-US" b="1" dirty="0" err="1">
                <a:latin typeface="Palatino Linotype" panose="02040502050505030304" pitchFamily="18" charset="0"/>
              </a:rPr>
              <a:t>colour</a:t>
            </a:r>
            <a:endParaRPr lang="en-US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4354" y="3779458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27247" y="381506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4354" y="4323673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27247" y="435928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4354" y="4844052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26584" y="484172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64353" y="5394417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26583" y="536287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64352" y="3230520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26042" y="329761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64352" y="2721090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19231" y="269861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73601" y="2200712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14404" y="216839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370957" y="1674941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33850" y="171055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FC8EAB-DA11-49B7-8C6B-2CDAEE168B6A}"/>
              </a:ext>
            </a:extLst>
          </p:cNvPr>
          <p:cNvGrpSpPr/>
          <p:nvPr/>
        </p:nvGrpSpPr>
        <p:grpSpPr>
          <a:xfrm>
            <a:off x="361823" y="1156891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6A1DAB8-589B-476D-9908-EB0B12EFBC5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427D0D0-2998-4E38-9E75-683542007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10ED670-5AB8-43F8-8A5E-7681019D9C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40D4E13B-489E-4F3E-AAB9-B9AB5658C61B}"/>
              </a:ext>
            </a:extLst>
          </p:cNvPr>
          <p:cNvSpPr txBox="1"/>
          <p:nvPr/>
        </p:nvSpPr>
        <p:spPr>
          <a:xfrm>
            <a:off x="724716" y="119250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E77A18D-10AA-4107-97B2-1AF679EB8740}"/>
              </a:ext>
            </a:extLst>
          </p:cNvPr>
          <p:cNvGrpSpPr/>
          <p:nvPr/>
        </p:nvGrpSpPr>
        <p:grpSpPr>
          <a:xfrm>
            <a:off x="357282" y="642251"/>
            <a:ext cx="1360309" cy="518051"/>
            <a:chOff x="243192" y="458406"/>
            <a:chExt cx="1360309" cy="518051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CC40F67-9B0E-4610-8153-FA9E15E8880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48DFAE-18D0-4D91-A8EE-7CC6821D5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C5E228B-4322-49A8-993C-C73876AF1D4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A7E6F82E-EB27-4EF7-9ADF-BF38E37C6076}"/>
              </a:ext>
            </a:extLst>
          </p:cNvPr>
          <p:cNvSpPr txBox="1"/>
          <p:nvPr/>
        </p:nvSpPr>
        <p:spPr>
          <a:xfrm>
            <a:off x="720175" y="6778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950573FD-3E72-4C43-AB23-55D8D006C965}"/>
              </a:ext>
            </a:extLst>
          </p:cNvPr>
          <p:cNvCxnSpPr>
            <a:cxnSpLocks/>
            <a:stCxn id="148" idx="0"/>
            <a:endCxn id="142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F4964A2-E564-4AA8-A892-44B60139715D}"/>
              </a:ext>
            </a:extLst>
          </p:cNvPr>
          <p:cNvCxnSpPr>
            <a:cxnSpLocks/>
            <a:stCxn id="148" idx="0"/>
            <a:endCxn id="141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0214D9B8-1BB7-426D-A65D-68DF45401BF5}"/>
              </a:ext>
            </a:extLst>
          </p:cNvPr>
          <p:cNvCxnSpPr>
            <a:cxnSpLocks/>
            <a:stCxn id="150" idx="0"/>
            <a:endCxn id="142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53BCB36E-880C-48A5-AB65-03E99521AA9E}"/>
              </a:ext>
            </a:extLst>
          </p:cNvPr>
          <p:cNvCxnSpPr>
            <a:cxnSpLocks/>
            <a:stCxn id="150" idx="0"/>
            <a:endCxn id="14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3ED4C221-EB54-476E-A2ED-F9211FA6A443}"/>
              </a:ext>
            </a:extLst>
          </p:cNvPr>
          <p:cNvCxnSpPr>
            <a:cxnSpLocks/>
            <a:stCxn id="141" idx="2"/>
            <a:endCxn id="14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24F72E6-D246-4DB2-BAB0-D44299D1386C}"/>
              </a:ext>
            </a:extLst>
          </p:cNvPr>
          <p:cNvCxnSpPr>
            <a:cxnSpLocks/>
            <a:stCxn id="140" idx="0"/>
            <a:endCxn id="13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3221B2A-27C3-4BD6-9B11-F7ABCDFE2995}"/>
              </a:ext>
            </a:extLst>
          </p:cNvPr>
          <p:cNvCxnSpPr>
            <a:cxnSpLocks/>
            <a:stCxn id="140" idx="4"/>
            <a:endCxn id="147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77DE983-0FBA-49C4-960B-A7773A71D272}"/>
              </a:ext>
            </a:extLst>
          </p:cNvPr>
          <p:cNvCxnSpPr>
            <a:cxnSpLocks/>
            <a:stCxn id="147" idx="6"/>
            <a:endCxn id="14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4A3DFC7C-19C8-4580-A71F-143626310277}"/>
              </a:ext>
            </a:extLst>
          </p:cNvPr>
          <p:cNvCxnSpPr>
            <a:cxnSpLocks/>
            <a:stCxn id="143" idx="4"/>
            <a:endCxn id="14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E6B4699E-5005-4D4A-9E0B-1BA942E6D043}"/>
              </a:ext>
            </a:extLst>
          </p:cNvPr>
          <p:cNvCxnSpPr>
            <a:cxnSpLocks/>
            <a:stCxn id="133" idx="6"/>
            <a:endCxn id="143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306CA320-ED52-4868-8AD0-E4D4C4D83F6B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734317E-A054-414E-8091-773B9B851AA5}"/>
              </a:ext>
            </a:extLst>
          </p:cNvPr>
          <p:cNvCxnSpPr>
            <a:cxnSpLocks/>
            <a:stCxn id="145" idx="2"/>
            <a:endCxn id="140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E219D95-0D0A-4237-9669-EFAB83A36116}"/>
              </a:ext>
            </a:extLst>
          </p:cNvPr>
          <p:cNvCxnSpPr>
            <a:cxnSpLocks/>
            <a:endCxn id="141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EDA34FBC-BA9A-4A47-8F9E-3C89C6897F6A}"/>
              </a:ext>
            </a:extLst>
          </p:cNvPr>
          <p:cNvCxnSpPr>
            <a:cxnSpLocks/>
            <a:stCxn id="133" idx="4"/>
            <a:endCxn id="142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0" name="Oval 139">
            <a:extLst>
              <a:ext uri="{FF2B5EF4-FFF2-40B4-BE49-F238E27FC236}">
                <a16:creationId xmlns:a16="http://schemas.microsoft.com/office/drawing/2014/main" id="{A5C05D32-0EDE-4A4F-A9C9-C4B86245B550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36C5AD75-6DCC-4AD4-83A2-07F0E69E5FA5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F924C3A6-2A41-4BB2-B2C2-EA954E4087A6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C7517DD7-29EE-4B4C-AE02-77F0436170B9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710C09E-FE03-4A58-903D-1F8C3C4366A3}"/>
              </a:ext>
            </a:extLst>
          </p:cNvPr>
          <p:cNvCxnSpPr>
            <a:cxnSpLocks/>
            <a:stCxn id="148" idx="3"/>
            <a:endCxn id="147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7DBB7F6E-D3CE-4677-B489-6D3DDDDCC101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D0CF7C81-5DF6-4BEC-881D-4E2F44884C31}"/>
              </a:ext>
            </a:extLst>
          </p:cNvPr>
          <p:cNvCxnSpPr>
            <a:cxnSpLocks/>
            <a:stCxn id="150" idx="5"/>
            <a:endCxn id="14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7" name="Oval 146">
            <a:extLst>
              <a:ext uri="{FF2B5EF4-FFF2-40B4-BE49-F238E27FC236}">
                <a16:creationId xmlns:a16="http://schemas.microsoft.com/office/drawing/2014/main" id="{3D6AB616-1728-4113-AE90-0E45F6850B42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5357ADAF-008D-40D9-BC2D-A6B19E411A9F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6941E2BE-5BDB-4695-908C-FDF7DD23065C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67406A2F-FE20-45A9-9CFF-88FB93EAF68A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4691CEAE-1CDA-4A62-9B0D-2F3AF6283B41}"/>
              </a:ext>
            </a:extLst>
          </p:cNvPr>
          <p:cNvCxnSpPr>
            <a:cxnSpLocks/>
          </p:cNvCxnSpPr>
          <p:nvPr/>
        </p:nvCxnSpPr>
        <p:spPr>
          <a:xfrm flipH="1">
            <a:off x="9463441" y="4114073"/>
            <a:ext cx="512832" cy="382965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2" name="Oval 151">
            <a:extLst>
              <a:ext uri="{FF2B5EF4-FFF2-40B4-BE49-F238E27FC236}">
                <a16:creationId xmlns:a16="http://schemas.microsoft.com/office/drawing/2014/main" id="{FBA080E8-ECC4-4CE1-BEDB-8FE5558195DF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540D99C0-36DE-48F3-807A-2AFB608BD48F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D91298DB-A6DC-40FC-BBC7-9136A0FA5719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BFF2419-6750-46F8-9CB7-C9783910DE28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00770D63-96B2-4799-9DBA-23B40C7A26B1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6F2D6A98-2EA4-4D3B-8AC6-4506D696FE63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5BA93141-1EA1-4B6C-99A0-4E9D7ADEDB47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2148EB60-822C-4134-8BF7-988BEF79CAD2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EA255A93-F3D8-4C18-BB96-5E11DF8D7618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79A1A4A-C0D3-4261-B5C3-0221C97F05BB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75E3EF40-CD92-4E22-BAAD-A455D475AA26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C54C75F4-73A8-4253-A0BC-194B7BA9C273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7024C232-7D77-41EE-80D3-99F5B4F3FB4D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F33369B0-215F-4107-B7F7-0FD5433EC93E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4B449469-C98F-4295-880C-047A57CCA527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3D7A2F59-8D24-4A22-BFC1-1D360B606024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16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3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75854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Since </a:t>
            </a:r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 = N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We will check whether the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Graph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is safe or not .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In this case it isn’t safe since adjacent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Vertices are red </a:t>
            </a:r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1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So , we return false and go back in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Recursion to update the 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Colours</a:t>
            </a:r>
            <a:r>
              <a:rPr lang="en-US" b="1" dirty="0">
                <a:latin typeface="Palatino Linotype" panose="02040502050505030304" pitchFamily="18" charset="0"/>
              </a:rPr>
              <a:t>.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4355" y="4212669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27248" y="424827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4355" y="4756884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27248" y="479249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4355" y="5277263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26585" y="527493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64354" y="5827628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26584" y="579608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64353" y="3663731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26043" y="373083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64353" y="3154301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19232" y="313182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73602" y="2633923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14405" y="260160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370958" y="2108152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33851" y="214376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FC8EAB-DA11-49B7-8C6B-2CDAEE168B6A}"/>
              </a:ext>
            </a:extLst>
          </p:cNvPr>
          <p:cNvGrpSpPr/>
          <p:nvPr/>
        </p:nvGrpSpPr>
        <p:grpSpPr>
          <a:xfrm>
            <a:off x="361824" y="1590102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6A1DAB8-589B-476D-9908-EB0B12EFBC5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427D0D0-2998-4E38-9E75-683542007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10ED670-5AB8-43F8-8A5E-7681019D9C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40D4E13B-489E-4F3E-AAB9-B9AB5658C61B}"/>
              </a:ext>
            </a:extLst>
          </p:cNvPr>
          <p:cNvSpPr txBox="1"/>
          <p:nvPr/>
        </p:nvSpPr>
        <p:spPr>
          <a:xfrm>
            <a:off x="724717" y="162571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E77A18D-10AA-4107-97B2-1AF679EB8740}"/>
              </a:ext>
            </a:extLst>
          </p:cNvPr>
          <p:cNvGrpSpPr/>
          <p:nvPr/>
        </p:nvGrpSpPr>
        <p:grpSpPr>
          <a:xfrm>
            <a:off x="357283" y="1075462"/>
            <a:ext cx="1360309" cy="518051"/>
            <a:chOff x="243192" y="458406"/>
            <a:chExt cx="1360309" cy="518051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CC40F67-9B0E-4610-8153-FA9E15E8880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48DFAE-18D0-4D91-A8EE-7CC6821D5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C5E228B-4322-49A8-993C-C73876AF1D4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A7E6F82E-EB27-4EF7-9ADF-BF38E37C6076}"/>
              </a:ext>
            </a:extLst>
          </p:cNvPr>
          <p:cNvSpPr txBox="1"/>
          <p:nvPr/>
        </p:nvSpPr>
        <p:spPr>
          <a:xfrm>
            <a:off x="720176" y="111107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A6290D86-BF13-4727-9108-09069DA40591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3265C00-F77E-4E58-BD66-D8BA112A219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A04E322-9A21-406D-988D-23B0E185EB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33A555E3-E670-4E18-821C-843CEDCE71E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AECF3E5F-B55A-4236-82B3-94128581C7B5}"/>
              </a:ext>
            </a:extLst>
          </p:cNvPr>
          <p:cNvSpPr txBox="1"/>
          <p:nvPr/>
        </p:nvSpPr>
        <p:spPr>
          <a:xfrm>
            <a:off x="652721" y="58085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5BC062F-A481-41E0-A53E-31FCD3FC895B}"/>
              </a:ext>
            </a:extLst>
          </p:cNvPr>
          <p:cNvSpPr txBox="1"/>
          <p:nvPr/>
        </p:nvSpPr>
        <p:spPr>
          <a:xfrm>
            <a:off x="4493129" y="991687"/>
            <a:ext cx="1821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Palatino Linotype" panose="02040502050505030304" pitchFamily="18" charset="0"/>
              </a:rPr>
              <a:t>NOT SAFE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15D2DC5E-3E68-4551-81BB-22FBFACE10CB}"/>
              </a:ext>
            </a:extLst>
          </p:cNvPr>
          <p:cNvCxnSpPr>
            <a:cxnSpLocks/>
            <a:stCxn id="148" idx="0"/>
            <a:endCxn id="142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944E9404-5D19-48B6-B05E-CE537E205B11}"/>
              </a:ext>
            </a:extLst>
          </p:cNvPr>
          <p:cNvCxnSpPr>
            <a:cxnSpLocks/>
            <a:stCxn id="148" idx="0"/>
            <a:endCxn id="141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802601EB-615D-48A5-AB70-340C30667BDF}"/>
              </a:ext>
            </a:extLst>
          </p:cNvPr>
          <p:cNvCxnSpPr>
            <a:cxnSpLocks/>
            <a:stCxn id="150" idx="0"/>
            <a:endCxn id="142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3D396C7A-A779-4193-8F55-AA2FD501983B}"/>
              </a:ext>
            </a:extLst>
          </p:cNvPr>
          <p:cNvCxnSpPr>
            <a:cxnSpLocks/>
            <a:stCxn id="150" idx="0"/>
            <a:endCxn id="14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DC476ABA-5DC2-4E1A-8724-35CEB775A505}"/>
              </a:ext>
            </a:extLst>
          </p:cNvPr>
          <p:cNvCxnSpPr>
            <a:cxnSpLocks/>
            <a:stCxn id="141" idx="2"/>
            <a:endCxn id="14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A9327EA5-CE9C-4813-9929-8AD4357043B4}"/>
              </a:ext>
            </a:extLst>
          </p:cNvPr>
          <p:cNvCxnSpPr>
            <a:cxnSpLocks/>
            <a:stCxn id="140" idx="0"/>
            <a:endCxn id="13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0CE76D9B-8D62-4542-B715-29D7A1307692}"/>
              </a:ext>
            </a:extLst>
          </p:cNvPr>
          <p:cNvCxnSpPr>
            <a:cxnSpLocks/>
            <a:stCxn id="140" idx="4"/>
            <a:endCxn id="147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B556137A-3DFC-4BA7-9326-AB8433762165}"/>
              </a:ext>
            </a:extLst>
          </p:cNvPr>
          <p:cNvCxnSpPr>
            <a:cxnSpLocks/>
            <a:stCxn id="147" idx="6"/>
            <a:endCxn id="14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51D8022A-C669-455A-92B2-213159FC2FCC}"/>
              </a:ext>
            </a:extLst>
          </p:cNvPr>
          <p:cNvCxnSpPr>
            <a:cxnSpLocks/>
            <a:stCxn id="143" idx="4"/>
            <a:endCxn id="14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E78A8F37-5447-4428-9DF9-9CFEB493BF72}"/>
              </a:ext>
            </a:extLst>
          </p:cNvPr>
          <p:cNvCxnSpPr>
            <a:cxnSpLocks/>
            <a:stCxn id="133" idx="6"/>
            <a:endCxn id="143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6193533B-8CEF-4689-A7D1-49639F1E1B50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347DF1BD-77F2-4704-8374-8AEB44A941EB}"/>
              </a:ext>
            </a:extLst>
          </p:cNvPr>
          <p:cNvCxnSpPr>
            <a:cxnSpLocks/>
            <a:stCxn id="145" idx="2"/>
            <a:endCxn id="140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4C6FE64D-6C6C-4014-9C0F-4FFF518F9310}"/>
              </a:ext>
            </a:extLst>
          </p:cNvPr>
          <p:cNvCxnSpPr>
            <a:cxnSpLocks/>
            <a:endCxn id="141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60FE8C4-95E1-45E7-9E2D-CEF479239DFC}"/>
              </a:ext>
            </a:extLst>
          </p:cNvPr>
          <p:cNvCxnSpPr>
            <a:cxnSpLocks/>
            <a:stCxn id="133" idx="4"/>
            <a:endCxn id="142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0" name="Oval 139">
            <a:extLst>
              <a:ext uri="{FF2B5EF4-FFF2-40B4-BE49-F238E27FC236}">
                <a16:creationId xmlns:a16="http://schemas.microsoft.com/office/drawing/2014/main" id="{B38C2669-E1D7-4274-AF7E-A1738D9FCB21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857C8CB9-EBBA-46E5-9762-13036C947549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32789906-265D-4478-BBC5-E72A3FB25B87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F71119C0-9662-40BD-8987-E28512EC9AEB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0C8A1A2D-A73E-4706-9837-4AAB8E746E4C}"/>
              </a:ext>
            </a:extLst>
          </p:cNvPr>
          <p:cNvCxnSpPr>
            <a:cxnSpLocks/>
            <a:stCxn id="148" idx="3"/>
            <a:endCxn id="147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8299468C-5324-4268-A9F0-0EB34BAB14F4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A65FB25F-08D1-4A7F-A0E8-70189B2117DB}"/>
              </a:ext>
            </a:extLst>
          </p:cNvPr>
          <p:cNvCxnSpPr>
            <a:cxnSpLocks/>
            <a:stCxn id="150" idx="5"/>
            <a:endCxn id="14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7" name="Oval 146">
            <a:extLst>
              <a:ext uri="{FF2B5EF4-FFF2-40B4-BE49-F238E27FC236}">
                <a16:creationId xmlns:a16="http://schemas.microsoft.com/office/drawing/2014/main" id="{044792F3-D5A2-4052-9E6A-79C937370720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7E14ACF6-327F-4AEC-B174-0FB5009591ED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FCCCF392-C1A7-4F68-80AF-F961561999A6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34D0F487-88D2-42B9-A834-A6DA57F5A221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A078E116-AD7F-4245-8702-F52918E8822C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9F362407-707C-4CF4-9E9C-63677943F7CB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5BFF103-9C79-42AB-A934-BCAB681C9228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1D6366C-7381-486F-89F8-8C2868ECAB60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44B950D5-0369-4717-8ED9-45B43E26AAD8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4F5064ED-BBCC-40DE-A044-B1BE3683856E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E0FA1036-E733-4F49-B0F1-C9746E3553DB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2C9CCCE-B5D0-490E-8DC2-15ECD308EDE1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6389130B-525E-49D9-8AA7-5AB09AFAD4DD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A6662C40-370A-4BD9-9011-87B667B51AB7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14307C79-EFDD-44A5-8DCA-E5812A6A03C7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CF19684-98C7-4E67-ADB2-C226786149BC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15FD1FA7-D3E9-41CD-92E3-6AD424AE02CB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408ED78E-350B-48B8-B3FC-026361DB4744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821AE1D3-05A5-43CC-AFB8-F1169A121908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25FBF179-5C64-45A3-8377-2CBC65152FB9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4662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16011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vertex will become </a:t>
            </a:r>
            <a:r>
              <a:rPr lang="en-US" b="1" dirty="0" err="1">
                <a:latin typeface="Palatino Linotype" panose="02040502050505030304" pitchFamily="18" charset="0"/>
              </a:rPr>
              <a:t>colourless</a:t>
            </a:r>
            <a:endParaRPr lang="en-US" b="1" dirty="0">
              <a:latin typeface="Palatino Linotype" panose="02040502050505030304" pitchFamily="18" charset="0"/>
            </a:endParaRPr>
          </a:p>
          <a:p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white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As well as the for loop will end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Hence returning false and exiting the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Topmost recursion</a:t>
            </a:r>
          </a:p>
          <a:p>
            <a:endParaRPr lang="en-US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4354" y="3779458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27247" y="381506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4354" y="4323673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27247" y="435928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4354" y="4844052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26584" y="484172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64353" y="5394417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26583" y="536287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364352" y="3230520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26042" y="329761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364352" y="2721090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19231" y="269861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373601" y="2200712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14404" y="216839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370957" y="1674941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33850" y="171055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FC8EAB-DA11-49B7-8C6B-2CDAEE168B6A}"/>
              </a:ext>
            </a:extLst>
          </p:cNvPr>
          <p:cNvGrpSpPr/>
          <p:nvPr/>
        </p:nvGrpSpPr>
        <p:grpSpPr>
          <a:xfrm>
            <a:off x="361823" y="1156891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6A1DAB8-589B-476D-9908-EB0B12EFBC5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427D0D0-2998-4E38-9E75-683542007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10ED670-5AB8-43F8-8A5E-7681019D9C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40D4E13B-489E-4F3E-AAB9-B9AB5658C61B}"/>
              </a:ext>
            </a:extLst>
          </p:cNvPr>
          <p:cNvSpPr txBox="1"/>
          <p:nvPr/>
        </p:nvSpPr>
        <p:spPr>
          <a:xfrm>
            <a:off x="724716" y="119250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E77A18D-10AA-4107-97B2-1AF679EB8740}"/>
              </a:ext>
            </a:extLst>
          </p:cNvPr>
          <p:cNvGrpSpPr/>
          <p:nvPr/>
        </p:nvGrpSpPr>
        <p:grpSpPr>
          <a:xfrm>
            <a:off x="357282" y="642251"/>
            <a:ext cx="1360309" cy="518051"/>
            <a:chOff x="243192" y="458406"/>
            <a:chExt cx="1360309" cy="518051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CC40F67-9B0E-4610-8153-FA9E15E8880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48DFAE-18D0-4D91-A8EE-7CC6821D5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C5E228B-4322-49A8-993C-C73876AF1D4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A7E6F82E-EB27-4EF7-9ADF-BF38E37C6076}"/>
              </a:ext>
            </a:extLst>
          </p:cNvPr>
          <p:cNvSpPr txBox="1"/>
          <p:nvPr/>
        </p:nvSpPr>
        <p:spPr>
          <a:xfrm>
            <a:off x="720175" y="6778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950573FD-3E72-4C43-AB23-55D8D006C965}"/>
              </a:ext>
            </a:extLst>
          </p:cNvPr>
          <p:cNvCxnSpPr>
            <a:cxnSpLocks/>
            <a:stCxn id="148" idx="0"/>
            <a:endCxn id="142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F4964A2-E564-4AA8-A892-44B60139715D}"/>
              </a:ext>
            </a:extLst>
          </p:cNvPr>
          <p:cNvCxnSpPr>
            <a:cxnSpLocks/>
            <a:stCxn id="148" idx="0"/>
            <a:endCxn id="141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0214D9B8-1BB7-426D-A65D-68DF45401BF5}"/>
              </a:ext>
            </a:extLst>
          </p:cNvPr>
          <p:cNvCxnSpPr>
            <a:cxnSpLocks/>
            <a:stCxn id="150" idx="0"/>
            <a:endCxn id="142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53BCB36E-880C-48A5-AB65-03E99521AA9E}"/>
              </a:ext>
            </a:extLst>
          </p:cNvPr>
          <p:cNvCxnSpPr>
            <a:cxnSpLocks/>
            <a:stCxn id="150" idx="0"/>
            <a:endCxn id="14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3ED4C221-EB54-476E-A2ED-F9211FA6A443}"/>
              </a:ext>
            </a:extLst>
          </p:cNvPr>
          <p:cNvCxnSpPr>
            <a:cxnSpLocks/>
            <a:stCxn id="141" idx="2"/>
            <a:endCxn id="14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24F72E6-D246-4DB2-BAB0-D44299D1386C}"/>
              </a:ext>
            </a:extLst>
          </p:cNvPr>
          <p:cNvCxnSpPr>
            <a:cxnSpLocks/>
            <a:stCxn id="140" idx="0"/>
            <a:endCxn id="13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3221B2A-27C3-4BD6-9B11-F7ABCDFE2995}"/>
              </a:ext>
            </a:extLst>
          </p:cNvPr>
          <p:cNvCxnSpPr>
            <a:cxnSpLocks/>
            <a:stCxn id="140" idx="4"/>
            <a:endCxn id="147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77DE983-0FBA-49C4-960B-A7773A71D272}"/>
              </a:ext>
            </a:extLst>
          </p:cNvPr>
          <p:cNvCxnSpPr>
            <a:cxnSpLocks/>
            <a:stCxn id="147" idx="6"/>
            <a:endCxn id="14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4A3DFC7C-19C8-4580-A71F-143626310277}"/>
              </a:ext>
            </a:extLst>
          </p:cNvPr>
          <p:cNvCxnSpPr>
            <a:cxnSpLocks/>
            <a:stCxn id="143" idx="4"/>
            <a:endCxn id="14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E6B4699E-5005-4D4A-9E0B-1BA942E6D043}"/>
              </a:ext>
            </a:extLst>
          </p:cNvPr>
          <p:cNvCxnSpPr>
            <a:cxnSpLocks/>
            <a:stCxn id="133" idx="6"/>
            <a:endCxn id="143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306CA320-ED52-4868-8AD0-E4D4C4D83F6B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734317E-A054-414E-8091-773B9B851AA5}"/>
              </a:ext>
            </a:extLst>
          </p:cNvPr>
          <p:cNvCxnSpPr>
            <a:cxnSpLocks/>
            <a:stCxn id="145" idx="2"/>
            <a:endCxn id="140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E219D95-0D0A-4237-9669-EFAB83A36116}"/>
              </a:ext>
            </a:extLst>
          </p:cNvPr>
          <p:cNvCxnSpPr>
            <a:cxnSpLocks/>
            <a:endCxn id="141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EDA34FBC-BA9A-4A47-8F9E-3C89C6897F6A}"/>
              </a:ext>
            </a:extLst>
          </p:cNvPr>
          <p:cNvCxnSpPr>
            <a:cxnSpLocks/>
            <a:stCxn id="133" idx="4"/>
            <a:endCxn id="142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0" name="Oval 139">
            <a:extLst>
              <a:ext uri="{FF2B5EF4-FFF2-40B4-BE49-F238E27FC236}">
                <a16:creationId xmlns:a16="http://schemas.microsoft.com/office/drawing/2014/main" id="{A5C05D32-0EDE-4A4F-A9C9-C4B86245B550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36C5AD75-6DCC-4AD4-83A2-07F0E69E5FA5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F924C3A6-2A41-4BB2-B2C2-EA954E4087A6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C7517DD7-29EE-4B4C-AE02-77F0436170B9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710C09E-FE03-4A58-903D-1F8C3C4366A3}"/>
              </a:ext>
            </a:extLst>
          </p:cNvPr>
          <p:cNvCxnSpPr>
            <a:cxnSpLocks/>
            <a:stCxn id="148" idx="3"/>
            <a:endCxn id="147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Oval 144">
            <a:extLst>
              <a:ext uri="{FF2B5EF4-FFF2-40B4-BE49-F238E27FC236}">
                <a16:creationId xmlns:a16="http://schemas.microsoft.com/office/drawing/2014/main" id="{7DBB7F6E-D3CE-4677-B489-6D3DDDDCC101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D0CF7C81-5DF6-4BEC-881D-4E2F44884C31}"/>
              </a:ext>
            </a:extLst>
          </p:cNvPr>
          <p:cNvCxnSpPr>
            <a:cxnSpLocks/>
            <a:stCxn id="150" idx="5"/>
            <a:endCxn id="14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7" name="Oval 146">
            <a:extLst>
              <a:ext uri="{FF2B5EF4-FFF2-40B4-BE49-F238E27FC236}">
                <a16:creationId xmlns:a16="http://schemas.microsoft.com/office/drawing/2014/main" id="{3D6AB616-1728-4113-AE90-0E45F6850B42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5357ADAF-008D-40D9-BC2D-A6B19E411A9F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6941E2BE-5BDB-4695-908C-FDF7DD23065C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67406A2F-FE20-45A9-9CFF-88FB93EAF68A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4691CEAE-1CDA-4A62-9B0D-2F3AF6283B41}"/>
              </a:ext>
            </a:extLst>
          </p:cNvPr>
          <p:cNvCxnSpPr>
            <a:cxnSpLocks/>
          </p:cNvCxnSpPr>
          <p:nvPr/>
        </p:nvCxnSpPr>
        <p:spPr>
          <a:xfrm flipH="1">
            <a:off x="9463441" y="4114073"/>
            <a:ext cx="512832" cy="382965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2" name="Oval 151">
            <a:extLst>
              <a:ext uri="{FF2B5EF4-FFF2-40B4-BE49-F238E27FC236}">
                <a16:creationId xmlns:a16="http://schemas.microsoft.com/office/drawing/2014/main" id="{FBA080E8-ECC4-4CE1-BEDB-8FE5558195DF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540D99C0-36DE-48F3-807A-2AFB608BD48F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D91298DB-A6DC-40FC-BBC7-9136A0FA5719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BFF2419-6750-46F8-9CB7-C9783910DE28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00770D63-96B2-4799-9DBA-23B40C7A26B1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6F2D6A98-2EA4-4D3B-8AC6-4506D696FE63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5BA93141-1EA1-4B6C-99A0-4E9D7ADEDB47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2148EB60-822C-4134-8BF7-988BEF79CAD2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EA255A93-F3D8-4C18-BB96-5E11DF8D7618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79A1A4A-C0D3-4261-B5C3-0221C97F05BB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75E3EF40-CD92-4E22-BAAD-A455D475AA26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C54C75F4-73A8-4253-A0BC-194B7BA9C273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7024C232-7D77-41EE-80D3-99F5B4F3FB4D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F33369B0-215F-4107-B7F7-0FD5433EC93E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4B449469-C98F-4295-880C-047A57CCA527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3D7A2F59-8D24-4A22-BFC1-1D360B606024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9712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2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82696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Similarly 9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blue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the next </a:t>
            </a:r>
            <a:r>
              <a:rPr lang="en-US" b="1" dirty="0" err="1">
                <a:latin typeface="Palatino Linotype" panose="02040502050505030304" pitchFamily="18" charset="0"/>
              </a:rPr>
              <a:t>colour</a:t>
            </a:r>
            <a:r>
              <a:rPr lang="en-US" b="1" dirty="0">
                <a:latin typeface="Palatino Linotype" panose="02040502050505030304" pitchFamily="18" charset="0"/>
              </a:rPr>
              <a:t> and then white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and so on &amp; so forth we will find the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The solution by exiting and calling function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Recursively and </a:t>
            </a:r>
            <a:r>
              <a:rPr lang="en-US" b="1" dirty="0" err="1">
                <a:latin typeface="Palatino Linotype" panose="02040502050505030304" pitchFamily="18" charset="0"/>
              </a:rPr>
              <a:t>colouring</a:t>
            </a:r>
            <a:r>
              <a:rPr lang="en-US" b="1" dirty="0">
                <a:latin typeface="Palatino Linotype" panose="02040502050505030304" pitchFamily="18" charset="0"/>
              </a:rPr>
              <a:t> resp vertices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And Printing once the graph is safe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405280" y="3223477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68173" y="32590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405280" y="3767692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68173" y="3803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405280" y="4288071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67510" y="428574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405279" y="4838436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67509" y="480689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ECCDB70-66EC-4837-B3AE-B765280D7A2D}"/>
              </a:ext>
            </a:extLst>
          </p:cNvPr>
          <p:cNvGrpSpPr/>
          <p:nvPr/>
        </p:nvGrpSpPr>
        <p:grpSpPr>
          <a:xfrm>
            <a:off x="405278" y="2674539"/>
            <a:ext cx="1360309" cy="518051"/>
            <a:chOff x="243192" y="458406"/>
            <a:chExt cx="1360309" cy="51805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4C51AF-11A3-4C12-B920-569AFABF719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933EB3-AE72-40EA-BF61-7815A5EB73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71522D1-6D18-4844-9FA9-D3AE098B80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6155A21A-AF1C-4E6B-91FF-3E5519FD6096}"/>
              </a:ext>
            </a:extLst>
          </p:cNvPr>
          <p:cNvSpPr txBox="1"/>
          <p:nvPr/>
        </p:nvSpPr>
        <p:spPr>
          <a:xfrm>
            <a:off x="766968" y="274163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293BDA-A4EC-4E7A-B109-816A99C8EC2F}"/>
              </a:ext>
            </a:extLst>
          </p:cNvPr>
          <p:cNvGrpSpPr/>
          <p:nvPr/>
        </p:nvGrpSpPr>
        <p:grpSpPr>
          <a:xfrm>
            <a:off x="405278" y="2165109"/>
            <a:ext cx="1360309" cy="518051"/>
            <a:chOff x="243192" y="458406"/>
            <a:chExt cx="1360309" cy="51805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7661538-9680-4455-8DD2-D0371253D3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4DECECA-A32C-41C5-81D3-C31DC467B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A1FD5F7-E412-44C3-B085-09237C0FC5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98C8B990-8520-45D2-AA07-3B83AFC0DB59}"/>
              </a:ext>
            </a:extLst>
          </p:cNvPr>
          <p:cNvSpPr txBox="1"/>
          <p:nvPr/>
        </p:nvSpPr>
        <p:spPr>
          <a:xfrm>
            <a:off x="760157" y="214263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404F2BF-68F7-41DE-B0C1-235F87EDB995}"/>
              </a:ext>
            </a:extLst>
          </p:cNvPr>
          <p:cNvGrpSpPr/>
          <p:nvPr/>
        </p:nvGrpSpPr>
        <p:grpSpPr>
          <a:xfrm>
            <a:off x="414527" y="1644731"/>
            <a:ext cx="1360309" cy="518051"/>
            <a:chOff x="243192" y="458406"/>
            <a:chExt cx="1360309" cy="518051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CD11BD7-7DF6-4960-96C6-9EF7FE2580C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661AD0A-E97C-4BD5-A5D7-2D483A32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40EA015-B460-4CB8-9E65-8AA40507E3A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1FF31B9-89C1-4C0D-A58B-CC7810E85262}"/>
              </a:ext>
            </a:extLst>
          </p:cNvPr>
          <p:cNvSpPr txBox="1"/>
          <p:nvPr/>
        </p:nvSpPr>
        <p:spPr>
          <a:xfrm>
            <a:off x="755330" y="161241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B8908A3-953F-40D2-AA2F-6F7080916041}"/>
              </a:ext>
            </a:extLst>
          </p:cNvPr>
          <p:cNvGrpSpPr/>
          <p:nvPr/>
        </p:nvGrpSpPr>
        <p:grpSpPr>
          <a:xfrm>
            <a:off x="411883" y="1118960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3203BFD-25BF-4333-B94B-2501299242E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3A54DA2-298C-4B5E-8E39-89ABE9EBF6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2864FD-2501-492C-AD5C-083F87D3363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A24849B6-B221-4DAD-8F8E-2347478AC17B}"/>
              </a:ext>
            </a:extLst>
          </p:cNvPr>
          <p:cNvSpPr txBox="1"/>
          <p:nvPr/>
        </p:nvSpPr>
        <p:spPr>
          <a:xfrm>
            <a:off x="774776" y="115456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7FC8EAB-DA11-49B7-8C6B-2CDAEE168B6A}"/>
              </a:ext>
            </a:extLst>
          </p:cNvPr>
          <p:cNvGrpSpPr/>
          <p:nvPr/>
        </p:nvGrpSpPr>
        <p:grpSpPr>
          <a:xfrm>
            <a:off x="402749" y="600910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6A1DAB8-589B-476D-9908-EB0B12EFBC5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427D0D0-2998-4E38-9E75-683542007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10ED670-5AB8-43F8-8A5E-7681019D9C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40D4E13B-489E-4F3E-AAB9-B9AB5658C61B}"/>
              </a:ext>
            </a:extLst>
          </p:cNvPr>
          <p:cNvSpPr txBox="1"/>
          <p:nvPr/>
        </p:nvSpPr>
        <p:spPr>
          <a:xfrm>
            <a:off x="765642" y="63651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6138F5ED-F188-47F0-ABD5-7AEDB0FE8F65}"/>
              </a:ext>
            </a:extLst>
          </p:cNvPr>
          <p:cNvCxnSpPr>
            <a:cxnSpLocks/>
            <a:stCxn id="143" idx="0"/>
            <a:endCxn id="135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E582555-43DD-4C90-B861-1FAAA17F1B79}"/>
              </a:ext>
            </a:extLst>
          </p:cNvPr>
          <p:cNvCxnSpPr>
            <a:cxnSpLocks/>
            <a:stCxn id="143" idx="0"/>
            <a:endCxn id="133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90CCF82-9AC6-4704-BEC6-7F95FB7F233B}"/>
              </a:ext>
            </a:extLst>
          </p:cNvPr>
          <p:cNvCxnSpPr>
            <a:cxnSpLocks/>
            <a:stCxn id="145" idx="0"/>
            <a:endCxn id="135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6D6F0706-6C53-4C32-9DD1-CC5CEC689B05}"/>
              </a:ext>
            </a:extLst>
          </p:cNvPr>
          <p:cNvCxnSpPr>
            <a:cxnSpLocks/>
            <a:stCxn id="145" idx="0"/>
            <a:endCxn id="140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864F916D-8432-4DC2-84E0-79B1BA11E8BE}"/>
              </a:ext>
            </a:extLst>
          </p:cNvPr>
          <p:cNvCxnSpPr>
            <a:cxnSpLocks/>
            <a:stCxn id="133" idx="2"/>
            <a:endCxn id="140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C2537030-CDCF-4B0D-B8DA-4A057BD11CF0}"/>
              </a:ext>
            </a:extLst>
          </p:cNvPr>
          <p:cNvCxnSpPr>
            <a:cxnSpLocks/>
            <a:stCxn id="132" idx="0"/>
            <a:endCxn id="128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3AF866B2-72EB-4E1B-8CC2-923F0E62B5FB}"/>
              </a:ext>
            </a:extLst>
          </p:cNvPr>
          <p:cNvCxnSpPr>
            <a:cxnSpLocks/>
            <a:stCxn id="132" idx="4"/>
            <a:endCxn id="142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037CE31E-6FDE-4B57-8B26-24CB9CCDCC60}"/>
              </a:ext>
            </a:extLst>
          </p:cNvPr>
          <p:cNvCxnSpPr>
            <a:cxnSpLocks/>
            <a:stCxn id="142" idx="6"/>
            <a:endCxn id="144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B27B6744-05E9-454A-AD5F-7F31031830C8}"/>
              </a:ext>
            </a:extLst>
          </p:cNvPr>
          <p:cNvCxnSpPr>
            <a:cxnSpLocks/>
            <a:stCxn id="137" idx="4"/>
            <a:endCxn id="144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64D3D09C-ED60-4AEA-B808-2D5E1FB4566E}"/>
              </a:ext>
            </a:extLst>
          </p:cNvPr>
          <p:cNvCxnSpPr>
            <a:cxnSpLocks/>
            <a:stCxn id="128" idx="6"/>
            <a:endCxn id="137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8" name="Oval 127">
            <a:extLst>
              <a:ext uri="{FF2B5EF4-FFF2-40B4-BE49-F238E27FC236}">
                <a16:creationId xmlns:a16="http://schemas.microsoft.com/office/drawing/2014/main" id="{81B5E1F4-0E0F-4EAE-8D83-E2D5BF29B350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1F5A90D-35C8-48DA-BC58-690B3542B850}"/>
              </a:ext>
            </a:extLst>
          </p:cNvPr>
          <p:cNvCxnSpPr>
            <a:cxnSpLocks/>
            <a:stCxn id="140" idx="2"/>
            <a:endCxn id="132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9E76995-C507-46F0-8AE3-D9859148E00D}"/>
              </a:ext>
            </a:extLst>
          </p:cNvPr>
          <p:cNvCxnSpPr>
            <a:cxnSpLocks/>
            <a:endCxn id="133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0F69A4CE-F61C-48BB-B194-F07AEB2F4D1B}"/>
              </a:ext>
            </a:extLst>
          </p:cNvPr>
          <p:cNvCxnSpPr>
            <a:cxnSpLocks/>
            <a:stCxn id="128" idx="4"/>
            <a:endCxn id="135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2" name="Oval 131">
            <a:extLst>
              <a:ext uri="{FF2B5EF4-FFF2-40B4-BE49-F238E27FC236}">
                <a16:creationId xmlns:a16="http://schemas.microsoft.com/office/drawing/2014/main" id="{6D096240-A5C0-4502-BFCA-A70052792454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390339BC-EA44-4419-BF9B-04FF8FD47192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5FC065DC-D4F2-4007-B771-3240592B2E89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EFD4BBFD-8A20-49FD-B501-B2C5B8B7A9F8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8B89C7DB-A645-4345-B448-8D205B1DF012}"/>
              </a:ext>
            </a:extLst>
          </p:cNvPr>
          <p:cNvCxnSpPr>
            <a:cxnSpLocks/>
            <a:stCxn id="143" idx="3"/>
            <a:endCxn id="142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0" name="Oval 139">
            <a:extLst>
              <a:ext uri="{FF2B5EF4-FFF2-40B4-BE49-F238E27FC236}">
                <a16:creationId xmlns:a16="http://schemas.microsoft.com/office/drawing/2014/main" id="{4622CCBD-9917-46C9-AD77-A69B5D446534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3728F0B-075B-4772-B204-BCC3CC70BB1C}"/>
              </a:ext>
            </a:extLst>
          </p:cNvPr>
          <p:cNvCxnSpPr>
            <a:cxnSpLocks/>
            <a:stCxn id="145" idx="5"/>
            <a:endCxn id="144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2" name="Oval 141">
            <a:extLst>
              <a:ext uri="{FF2B5EF4-FFF2-40B4-BE49-F238E27FC236}">
                <a16:creationId xmlns:a16="http://schemas.microsoft.com/office/drawing/2014/main" id="{949A5FD4-9485-454A-897C-57054664022E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8AC01F13-7A16-4C32-A5D9-87325AC0170A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5A312C18-106D-4B78-AD89-53DA53489690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9A011D11-CED8-4A6E-8E9D-1B7F25D45B17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A666E6C2-4736-4438-9E76-78E3AD81EA30}"/>
              </a:ext>
            </a:extLst>
          </p:cNvPr>
          <p:cNvCxnSpPr>
            <a:cxnSpLocks/>
          </p:cNvCxnSpPr>
          <p:nvPr/>
        </p:nvCxnSpPr>
        <p:spPr>
          <a:xfrm>
            <a:off x="6096000" y="6173711"/>
            <a:ext cx="558502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7" name="Oval 146">
            <a:extLst>
              <a:ext uri="{FF2B5EF4-FFF2-40B4-BE49-F238E27FC236}">
                <a16:creationId xmlns:a16="http://schemas.microsoft.com/office/drawing/2014/main" id="{5A687AF8-C24F-45E5-8073-A167FE344C2F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7FE4B556-1D94-40A6-B894-5DA9230C264D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BD84CC0C-A192-41C1-BCA2-3BFC8178D70B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F42A1E2-EA21-4028-B9A8-3AC4C620ADDC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ED8FC999-45E4-4227-BD6F-DA01FB8185F2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99EDD81C-2BD6-49CE-8839-562D7D53C0C1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B6645E0A-49B2-4483-B86C-CB3B8A60234E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557A5061-62BC-4C32-898E-F3532E692261}"/>
              </a:ext>
            </a:extLst>
          </p:cNvPr>
          <p:cNvSpPr txBox="1"/>
          <p:nvPr/>
        </p:nvSpPr>
        <p:spPr>
          <a:xfrm>
            <a:off x="9851688" y="291033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3875BCA-C94E-40F3-ACE6-7C104DABB4CD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412A6414-744D-4792-9B19-7EB23EE74207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55FA5361-B4F7-44F8-A2A1-55665925798E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1E320CC-A3D3-4EA8-8F6D-D6DBE72AA9ED}"/>
              </a:ext>
            </a:extLst>
          </p:cNvPr>
          <p:cNvSpPr txBox="1"/>
          <p:nvPr/>
        </p:nvSpPr>
        <p:spPr>
          <a:xfrm>
            <a:off x="5024921" y="310345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BA41F62-E76F-4AEC-B500-D341A3106E52}"/>
              </a:ext>
            </a:extLst>
          </p:cNvPr>
          <p:cNvSpPr txBox="1"/>
          <p:nvPr/>
        </p:nvSpPr>
        <p:spPr>
          <a:xfrm>
            <a:off x="10586621" y="6070534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7DD1ED79-6BF3-4265-8468-1F9FA3CFEDB6}"/>
              </a:ext>
            </a:extLst>
          </p:cNvPr>
          <p:cNvSpPr txBox="1"/>
          <p:nvPr/>
        </p:nvSpPr>
        <p:spPr>
          <a:xfrm>
            <a:off x="11867497" y="328244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186CDFAE-5B81-47D1-9B54-76DECB0AB47E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6C571AB7-BB06-44AD-B666-5386DBF5F07D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0265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2F59648-85B2-4140-938D-01C346366CC3}"/>
              </a:ext>
            </a:extLst>
          </p:cNvPr>
          <p:cNvSpPr txBox="1"/>
          <p:nvPr/>
        </p:nvSpPr>
        <p:spPr>
          <a:xfrm>
            <a:off x="218114" y="234892"/>
            <a:ext cx="10956022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This Process will happen until we get a safe graph :</a:t>
            </a:r>
          </a:p>
          <a:p>
            <a:r>
              <a:rPr lang="en-US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I.E 3</a:t>
            </a:r>
            <a:r>
              <a:rPr lang="en-US" b="1" baseline="30000" dirty="0">
                <a:solidFill>
                  <a:srgbClr val="FF6600"/>
                </a:solidFill>
                <a:latin typeface="Palatino Linotype" panose="02040502050505030304" pitchFamily="18" charset="0"/>
              </a:rPr>
              <a:t>10  </a:t>
            </a:r>
            <a:r>
              <a:rPr lang="en-US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times</a:t>
            </a:r>
            <a:r>
              <a:rPr lang="en-US" b="1" baseline="30000" dirty="0">
                <a:solidFill>
                  <a:srgbClr val="FF6600"/>
                </a:solidFill>
                <a:latin typeface="Palatino Linotype" panose="02040502050505030304" pitchFamily="18" charset="0"/>
              </a:rPr>
              <a:t>  .      </a:t>
            </a:r>
            <a:endParaRPr lang="en-US" b="1" dirty="0">
              <a:solidFill>
                <a:srgbClr val="FF6600"/>
              </a:solidFill>
              <a:latin typeface="Palatino Linotype" panose="02040502050505030304" pitchFamily="18" charset="0"/>
            </a:endParaRPr>
          </a:p>
          <a:p>
            <a:r>
              <a:rPr lang="en-US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Till then it will recursively </a:t>
            </a:r>
            <a:r>
              <a:rPr lang="en-US" b="1" dirty="0" err="1">
                <a:solidFill>
                  <a:srgbClr val="00B0F0"/>
                </a:solidFill>
                <a:latin typeface="Palatino Linotype" panose="02040502050505030304" pitchFamily="18" charset="0"/>
              </a:rPr>
              <a:t>colour</a:t>
            </a:r>
            <a:r>
              <a:rPr lang="en-US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 , de - </a:t>
            </a:r>
            <a:r>
              <a:rPr lang="en-US" b="1" dirty="0" err="1">
                <a:solidFill>
                  <a:srgbClr val="00B0F0"/>
                </a:solidFill>
                <a:latin typeface="Palatino Linotype" panose="02040502050505030304" pitchFamily="18" charset="0"/>
              </a:rPr>
              <a:t>colour</a:t>
            </a:r>
            <a:r>
              <a:rPr lang="en-US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 to get a right graph.</a:t>
            </a:r>
          </a:p>
          <a:p>
            <a:r>
              <a:rPr lang="en-US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Since we cant show each and every recursion these are some of the intermediates steps of </a:t>
            </a:r>
            <a:r>
              <a:rPr lang="en-US" b="1" dirty="0" err="1">
                <a:solidFill>
                  <a:srgbClr val="00B0F0"/>
                </a:solidFill>
                <a:latin typeface="Palatino Linotype" panose="02040502050505030304" pitchFamily="18" charset="0"/>
              </a:rPr>
              <a:t>Colour</a:t>
            </a:r>
            <a:r>
              <a:rPr lang="en-US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 Array </a:t>
            </a:r>
          </a:p>
          <a:p>
            <a:endParaRPr lang="en-US" b="1" dirty="0">
              <a:latin typeface="Palatino Linotype" panose="02040502050505030304" pitchFamily="18" charset="0"/>
            </a:endParaRP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2 0 }		 C  = { 1 1 1 1 1 1 1 2 1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2 1 }		 C  = { 1 1 1 1 1 1 1 2 1 1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2 0 }		 C  = { 1 1 1 1 1 1 1 2 1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2 2 }		 C  = { 1 1 1 1 1 1 1 2 1 2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2 0 }		 C  = { 1 1 1 1 1 1 1 2 1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2 3 }		 C  = { 1 1 1 1 1 1 1 2 1 3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2 0 }		 C  = { 1 1 1 1 1 1 1 2 1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0 0 }		 C  = { 1 1 1 1 1 1 1 2 0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3 0 }		 C  = { 1 1 1 1 1 1 1 2 2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3 1 }		 C  = { 1 1 1 1 1 1 1 2 2 1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3 0 }		 C  = { 1 1 1 1 1 1 1 2 2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3 2 }		 C  = { 1 1 1 1 1 1 1 2 2 2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3 0 }		 C  = { 1 1 1 1 1 1 1 2 2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3 3 }		 C  = { 1 1 1 1 1 1 1 2 2 3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3 0 }		 C  = { 1 1 1 1 1 1 1 2 2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1 0 0 }		 C  = { 1 1 1 1 1 1 1 2 0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0 0 0 }		 …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 = { 1 1 1 1 1 1 1 2 0 0 }		 And So on …until we get a </a:t>
            </a:r>
            <a:r>
              <a:rPr lang="en-US" b="1" dirty="0" err="1">
                <a:latin typeface="Palatino Linotype" panose="02040502050505030304" pitchFamily="18" charset="0"/>
              </a:rPr>
              <a:t>perefectly</a:t>
            </a:r>
            <a:r>
              <a:rPr lang="en-US" b="1" dirty="0">
                <a:latin typeface="Palatino Linotype" panose="02040502050505030304" pitchFamily="18" charset="0"/>
              </a:rPr>
              <a:t>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graph</a:t>
            </a:r>
          </a:p>
        </p:txBody>
      </p:sp>
    </p:spTree>
    <p:extLst>
      <p:ext uri="{BB962C8B-B14F-4D97-AF65-F5344CB8AC3E}">
        <p14:creationId xmlns:p14="http://schemas.microsoft.com/office/powerpoint/2010/main" val="16035592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0F318CE-F4A8-45A5-83BE-78BE97E38727}"/>
              </a:ext>
            </a:extLst>
          </p:cNvPr>
          <p:cNvCxnSpPr>
            <a:cxnSpLocks/>
            <a:stCxn id="25" idx="0"/>
            <a:endCxn id="24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0FED9D-6035-46F2-A3EF-B9F91280F1DB}"/>
              </a:ext>
            </a:extLst>
          </p:cNvPr>
          <p:cNvCxnSpPr>
            <a:cxnSpLocks/>
            <a:stCxn id="25" idx="0"/>
            <a:endCxn id="23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3B6709C-0CD1-4211-95A6-E106D1C59AE3}"/>
              </a:ext>
            </a:extLst>
          </p:cNvPr>
          <p:cNvCxnSpPr>
            <a:cxnSpLocks/>
            <a:stCxn id="27" idx="0"/>
            <a:endCxn id="24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40FB783-B4B8-4D0A-A760-24078D2EEA99}"/>
              </a:ext>
            </a:extLst>
          </p:cNvPr>
          <p:cNvCxnSpPr>
            <a:cxnSpLocks/>
            <a:stCxn id="27" idx="0"/>
            <a:endCxn id="28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EB61B60-8D81-4D7A-958A-CB19753000CD}"/>
              </a:ext>
            </a:extLst>
          </p:cNvPr>
          <p:cNvCxnSpPr>
            <a:cxnSpLocks/>
            <a:stCxn id="23" idx="2"/>
            <a:endCxn id="28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9DB6EAC-D686-4966-ADA0-8608A703AD72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83243D9-19F6-4F1A-A78C-16175175624C}"/>
              </a:ext>
            </a:extLst>
          </p:cNvPr>
          <p:cNvCxnSpPr>
            <a:cxnSpLocks/>
            <a:stCxn id="17" idx="4"/>
            <a:endCxn id="19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6556E5-7A24-4CC0-8F30-846D763D4F5F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C19D11D-D0D2-4E6D-86B8-4B3D2401DBE5}"/>
              </a:ext>
            </a:extLst>
          </p:cNvPr>
          <p:cNvCxnSpPr>
            <a:cxnSpLocks/>
            <a:stCxn id="18" idx="4"/>
            <a:endCxn id="2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404877-ACF4-4074-9A1C-D6B5EFD54199}"/>
              </a:ext>
            </a:extLst>
          </p:cNvPr>
          <p:cNvCxnSpPr>
            <a:cxnSpLocks/>
            <a:stCxn id="21" idx="6"/>
            <a:endCxn id="18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26FB607-3C9D-4DA9-B429-B5147157A19D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8A9C9FC-CD3D-4843-B8B5-03C57BF32C2A}"/>
              </a:ext>
            </a:extLst>
          </p:cNvPr>
          <p:cNvCxnSpPr>
            <a:cxnSpLocks/>
            <a:stCxn id="28" idx="2"/>
            <a:endCxn id="17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FDBE42C-230B-4CDC-B3F8-ED59FC2BCC6C}"/>
              </a:ext>
            </a:extLst>
          </p:cNvPr>
          <p:cNvCxnSpPr>
            <a:cxnSpLocks/>
            <a:endCxn id="23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E44D1C1-97CB-4BD0-81BB-FBCD07CEE560}"/>
              </a:ext>
            </a:extLst>
          </p:cNvPr>
          <p:cNvCxnSpPr>
            <a:cxnSpLocks/>
            <a:stCxn id="21" idx="4"/>
            <a:endCxn id="24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F47F3740-7530-49C8-BF87-881084C41427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8689294-E3CB-4F4F-82BE-672D1595BD6E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578BF17-E7AF-4544-B07C-666F4CEF7952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DB6780-4BAE-456A-BFF0-7EF49E512C1B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A314BFD-02FD-44AD-8181-85E79B17D6F7}"/>
              </a:ext>
            </a:extLst>
          </p:cNvPr>
          <p:cNvCxnSpPr>
            <a:cxnSpLocks/>
            <a:stCxn id="25" idx="3"/>
            <a:endCxn id="19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ACE2685D-2414-4CF2-8470-F618C17BA330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2C86341-14AB-46E0-88CE-8B16090254A6}"/>
              </a:ext>
            </a:extLst>
          </p:cNvPr>
          <p:cNvCxnSpPr>
            <a:cxnSpLocks/>
            <a:stCxn id="27" idx="5"/>
            <a:endCxn id="2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AB341DCB-D2A3-4FE0-9E76-E11C794A5270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6CD14D6-6421-4ED4-9495-02E9D0FBE8F1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851B539-92F4-4567-8C68-3BEC481E66A9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518EF43-BECB-4897-ABFB-9758478644B0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4D004E-A3FF-4542-B8DD-1096FA66837F}"/>
              </a:ext>
            </a:extLst>
          </p:cNvPr>
          <p:cNvSpPr txBox="1"/>
          <p:nvPr/>
        </p:nvSpPr>
        <p:spPr>
          <a:xfrm>
            <a:off x="7237388" y="288233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83AE25C-E5F6-441C-878A-EE2C90549898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F5E0C5F-EC13-43C4-985E-F5994E5C1C48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A445CE8-847B-4964-8226-07774C5E3154}"/>
              </a:ext>
            </a:extLst>
          </p:cNvPr>
          <p:cNvSpPr txBox="1"/>
          <p:nvPr/>
        </p:nvSpPr>
        <p:spPr>
          <a:xfrm>
            <a:off x="9980626" y="2792876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B8CA5FC-0024-432B-A81B-2845E6D699DE}"/>
              </a:ext>
            </a:extLst>
          </p:cNvPr>
          <p:cNvSpPr txBox="1"/>
          <p:nvPr/>
        </p:nvSpPr>
        <p:spPr>
          <a:xfrm>
            <a:off x="10373647" y="6362364"/>
            <a:ext cx="4780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4EBC81-E7A8-43E9-BC37-CD2D17011B2F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D2272AE-52EA-4429-9C3A-03F33358847F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983EE9C-28F4-4837-BDB9-45B17040F003}"/>
              </a:ext>
            </a:extLst>
          </p:cNvPr>
          <p:cNvSpPr txBox="1"/>
          <p:nvPr/>
        </p:nvSpPr>
        <p:spPr>
          <a:xfrm>
            <a:off x="5086533" y="3136533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1AA2630-4182-487F-96FF-274814DF88FA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A66D46E-A590-4249-9CB4-4218B7E1002C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78330" y="419655"/>
            <a:ext cx="24868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Finally :</a:t>
            </a:r>
          </a:p>
          <a:p>
            <a:endParaRPr lang="en-US" b="1" dirty="0"/>
          </a:p>
          <a:p>
            <a:r>
              <a:rPr lang="en-US" b="1" dirty="0"/>
              <a:t>Depth of recursion = 0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178330" y="1449129"/>
            <a:ext cx="405208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Final Colour Order of Vertices :</a:t>
            </a:r>
          </a:p>
          <a:p>
            <a:r>
              <a:rPr lang="en-IN" sz="2000" b="1" dirty="0">
                <a:latin typeface="Palatino Linotype" panose="02040502050505030304" pitchFamily="18" charset="0"/>
              </a:rPr>
              <a:t>C =  { 1 , 2 , 2 , 1 , 2 , 3 , 3 , 3 , 1 , 1 }</a:t>
            </a:r>
          </a:p>
          <a:p>
            <a:endParaRPr lang="en-IN" sz="2000" b="1" dirty="0">
              <a:latin typeface="Palatino Linotype" panose="02040502050505030304" pitchFamily="18" charset="0"/>
            </a:endParaRPr>
          </a:p>
          <a:p>
            <a:endParaRPr lang="en-IN" sz="2000" b="1" dirty="0">
              <a:latin typeface="Palatino Linotype" panose="02040502050505030304" pitchFamily="18" charset="0"/>
            </a:endParaRPr>
          </a:p>
          <a:p>
            <a:endParaRPr lang="en-IN" sz="2000" b="1" dirty="0">
              <a:latin typeface="Palatino Linotype" panose="02040502050505030304" pitchFamily="18" charset="0"/>
            </a:endParaRPr>
          </a:p>
          <a:p>
            <a:r>
              <a:rPr lang="en-IN" sz="2000" b="1" dirty="0">
                <a:latin typeface="Palatino Linotype" panose="02040502050505030304" pitchFamily="18" charset="0"/>
              </a:rPr>
              <a:t>In Simpler Terms , This Algorithm is an </a:t>
            </a:r>
            <a:r>
              <a:rPr lang="en-IN" sz="20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Brute Force Approach </a:t>
            </a:r>
            <a:r>
              <a:rPr lang="en-IN" sz="2000" b="1" dirty="0">
                <a:latin typeface="Palatino Linotype" panose="02040502050505030304" pitchFamily="18" charset="0"/>
              </a:rPr>
              <a:t>which tries all possible combination </a:t>
            </a:r>
            <a:r>
              <a:rPr lang="en-IN" sz="2000" b="1" dirty="0" err="1">
                <a:latin typeface="Palatino Linotype" panose="02040502050505030304" pitchFamily="18" charset="0"/>
              </a:rPr>
              <a:t>i.e</a:t>
            </a:r>
            <a:r>
              <a:rPr lang="en-IN" sz="2000" b="1" dirty="0">
                <a:latin typeface="Palatino Linotype" panose="02040502050505030304" pitchFamily="18" charset="0"/>
              </a:rPr>
              <a:t>  </a:t>
            </a:r>
            <a:r>
              <a:rPr lang="en-US" sz="20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3</a:t>
            </a:r>
            <a:r>
              <a:rPr lang="en-US" sz="2000" b="1" baseline="30000" dirty="0">
                <a:solidFill>
                  <a:srgbClr val="00B0F0"/>
                </a:solidFill>
                <a:latin typeface="Palatino Linotype" panose="02040502050505030304" pitchFamily="18" charset="0"/>
              </a:rPr>
              <a:t>10</a:t>
            </a:r>
          </a:p>
          <a:p>
            <a:r>
              <a:rPr lang="en-IN" sz="20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(in this case)</a:t>
            </a:r>
            <a:r>
              <a:rPr lang="en-IN" sz="2000" b="1" dirty="0">
                <a:latin typeface="Palatino Linotype" panose="02040502050505030304" pitchFamily="18" charset="0"/>
              </a:rPr>
              <a:t> As seen in previous slide .</a:t>
            </a:r>
          </a:p>
          <a:p>
            <a:r>
              <a:rPr lang="en-IN" sz="2000" b="1" dirty="0">
                <a:latin typeface="Palatino Linotype" panose="02040502050505030304" pitchFamily="18" charset="0"/>
              </a:rPr>
              <a:t>And </a:t>
            </a:r>
            <a:r>
              <a:rPr lang="en-IN" sz="20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print the right / safely m – coloured graph</a:t>
            </a:r>
            <a:r>
              <a:rPr lang="en-IN" sz="2000" b="1" dirty="0">
                <a:latin typeface="Palatino Linotype" panose="02040502050505030304" pitchFamily="18" charset="0"/>
              </a:rPr>
              <a:t> or returns </a:t>
            </a:r>
            <a:r>
              <a:rPr lang="en-IN" sz="20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Not Possible</a:t>
            </a:r>
            <a:r>
              <a:rPr lang="en-IN" sz="2000" b="1" dirty="0">
                <a:latin typeface="Palatino Linotype" panose="02040502050505030304" pitchFamily="18" charset="0"/>
              </a:rPr>
              <a:t> if it isn’t</a:t>
            </a:r>
          </a:p>
          <a:p>
            <a:r>
              <a:rPr lang="en-IN" sz="2000" b="1" dirty="0">
                <a:latin typeface="Palatino Linotype" panose="02040502050505030304" pitchFamily="18" charset="0"/>
              </a:rPr>
              <a:t>Possible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2A74C796-80A9-4A3F-94AE-AF534758D07A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89AE395-F2E5-407A-A689-88CCE4DDDD34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9E393F4C-A51C-462C-9C78-292F3924444B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CB63D28-DCD2-496D-8512-1CC69DDDC1E9}"/>
              </a:ext>
            </a:extLst>
          </p:cNvPr>
          <p:cNvSpPr txBox="1"/>
          <p:nvPr/>
        </p:nvSpPr>
        <p:spPr>
          <a:xfrm>
            <a:off x="10674285" y="111173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6C21ACC3-6E2A-40E3-8B70-E7239175FD87}"/>
              </a:ext>
            </a:extLst>
          </p:cNvPr>
          <p:cNvSpPr txBox="1"/>
          <p:nvPr/>
        </p:nvSpPr>
        <p:spPr>
          <a:xfrm>
            <a:off x="10674285" y="567879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09E5F0B-6DE0-4B4D-B2F2-0F8B2A217909}"/>
              </a:ext>
            </a:extLst>
          </p:cNvPr>
          <p:cNvSpPr txBox="1"/>
          <p:nvPr/>
        </p:nvSpPr>
        <p:spPr>
          <a:xfrm>
            <a:off x="10674285" y="978458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887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78A5752-A53D-4A67-AF99-547757125D96}"/>
              </a:ext>
            </a:extLst>
          </p:cNvPr>
          <p:cNvSpPr txBox="1"/>
          <p:nvPr/>
        </p:nvSpPr>
        <p:spPr>
          <a:xfrm>
            <a:off x="176719" y="58289"/>
            <a:ext cx="11838561" cy="670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Palatino Linotype" panose="02040502050505030304" pitchFamily="18" charset="0"/>
              </a:rPr>
              <a:t>We will solving the given problem using three algorithms:</a:t>
            </a:r>
          </a:p>
          <a:p>
            <a:r>
              <a:rPr lang="en-US" sz="2200" b="1" dirty="0">
                <a:latin typeface="Palatino Linotype" panose="02040502050505030304" pitchFamily="18" charset="0"/>
              </a:rPr>
              <a:t>Namely:</a:t>
            </a:r>
          </a:p>
          <a:p>
            <a:r>
              <a:rPr lang="en-US" sz="22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1.) Simple </a:t>
            </a:r>
            <a:r>
              <a:rPr lang="en-US" sz="2200" b="1" dirty="0" err="1">
                <a:solidFill>
                  <a:srgbClr val="00B0F0"/>
                </a:solidFill>
                <a:latin typeface="Palatino Linotype" panose="02040502050505030304" pitchFamily="18" charset="0"/>
              </a:rPr>
              <a:t>Recurrison</a:t>
            </a:r>
            <a:endParaRPr lang="en-US" sz="2200" b="1" dirty="0">
              <a:solidFill>
                <a:srgbClr val="00B0F0"/>
              </a:solidFill>
              <a:latin typeface="Palatino Linotype" panose="02040502050505030304" pitchFamily="18" charset="0"/>
            </a:endParaRPr>
          </a:p>
          <a:p>
            <a:r>
              <a:rPr lang="en-US" sz="22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2.) Backtracking </a:t>
            </a:r>
          </a:p>
          <a:p>
            <a:r>
              <a:rPr lang="en-US" sz="22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3.) Using BFS (Breadth – First – Search )</a:t>
            </a:r>
          </a:p>
          <a:p>
            <a:endParaRPr lang="en-US" sz="2000" b="1" dirty="0">
              <a:solidFill>
                <a:srgbClr val="FF6600"/>
              </a:solidFill>
              <a:latin typeface="Palatino Linotype" panose="02040502050505030304" pitchFamily="18" charset="0"/>
            </a:endParaRPr>
          </a:p>
          <a:p>
            <a:r>
              <a:rPr lang="en-US" sz="2000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To Understand the Working of Algorithm , Let us take an Example :</a:t>
            </a:r>
          </a:p>
          <a:p>
            <a:endParaRPr lang="en-US" sz="2000" dirty="0">
              <a:latin typeface="Palatino Linotype" panose="02040502050505030304" pitchFamily="18" charset="0"/>
            </a:endParaRPr>
          </a:p>
          <a:p>
            <a:r>
              <a:rPr lang="en-US" sz="2000" b="1" dirty="0">
                <a:latin typeface="Palatino Linotype" panose="02040502050505030304" pitchFamily="18" charset="0"/>
              </a:rPr>
              <a:t>10</a:t>
            </a:r>
          </a:p>
          <a:p>
            <a:r>
              <a:rPr lang="en-US" sz="2000" b="1" dirty="0">
                <a:latin typeface="Palatino Linotype" panose="02040502050505030304" pitchFamily="18" charset="0"/>
              </a:rPr>
              <a:t> 3</a:t>
            </a:r>
          </a:p>
          <a:p>
            <a:r>
              <a:rPr lang="en-US" sz="2000" b="1" dirty="0">
                <a:latin typeface="Palatino Linotype" panose="02040502050505030304" pitchFamily="18" charset="0"/>
              </a:rPr>
              <a:t>15</a:t>
            </a:r>
          </a:p>
          <a:p>
            <a:pPr marL="457200" indent="-457200">
              <a:buAutoNum type="arabicPlain"/>
            </a:pPr>
            <a:r>
              <a:rPr lang="en-US" sz="2000" b="1" dirty="0">
                <a:latin typeface="Palatino Linotype" panose="02040502050505030304" pitchFamily="18" charset="0"/>
              </a:rPr>
              <a:t>2                                                                </a:t>
            </a:r>
          </a:p>
          <a:p>
            <a:r>
              <a:rPr lang="en-US" sz="2000" b="1" dirty="0">
                <a:latin typeface="Palatino Linotype" panose="02040502050505030304" pitchFamily="18" charset="0"/>
              </a:rPr>
              <a:t>1	3</a:t>
            </a:r>
          </a:p>
          <a:p>
            <a:pPr marL="457200" indent="-457200">
              <a:buAutoNum type="arabicPlain"/>
            </a:pPr>
            <a:r>
              <a:rPr lang="en-US" sz="2000" b="1" dirty="0">
                <a:latin typeface="Palatino Linotype" panose="02040502050505030304" pitchFamily="18" charset="0"/>
              </a:rPr>
              <a:t>6</a:t>
            </a:r>
          </a:p>
          <a:p>
            <a:pPr marL="457200" indent="-457200">
              <a:buAutoNum type="arabicPlain"/>
            </a:pPr>
            <a:r>
              <a:rPr lang="en-US" sz="2000" b="1" dirty="0">
                <a:latin typeface="Palatino Linotype" panose="02040502050505030304" pitchFamily="18" charset="0"/>
              </a:rPr>
              <a:t>7</a:t>
            </a:r>
          </a:p>
          <a:p>
            <a:pPr marL="457200" indent="-457200">
              <a:buAutoNum type="arabicPlain" startAt="2"/>
            </a:pPr>
            <a:r>
              <a:rPr lang="en-US" sz="2000" b="1" dirty="0">
                <a:latin typeface="Palatino Linotype" panose="02040502050505030304" pitchFamily="18" charset="0"/>
              </a:rPr>
              <a:t>8</a:t>
            </a:r>
          </a:p>
          <a:p>
            <a:pPr marL="457200" indent="-457200">
              <a:buAutoNum type="arabicPlain" startAt="2"/>
            </a:pPr>
            <a:r>
              <a:rPr lang="en-US" sz="2000" b="1" dirty="0">
                <a:latin typeface="Palatino Linotype" panose="02040502050505030304" pitchFamily="18" charset="0"/>
              </a:rPr>
              <a:t>4</a:t>
            </a:r>
          </a:p>
          <a:p>
            <a:pPr marL="457200" indent="-457200">
              <a:buAutoNum type="arabicPlain" startAt="3"/>
            </a:pPr>
            <a:r>
              <a:rPr lang="en-US" sz="2000" b="1" dirty="0">
                <a:latin typeface="Palatino Linotype" panose="02040502050505030304" pitchFamily="18" charset="0"/>
              </a:rPr>
              <a:t>9</a:t>
            </a:r>
          </a:p>
          <a:p>
            <a:pPr marL="457200" indent="-457200">
              <a:buAutoNum type="arabicPlain" startAt="3"/>
            </a:pPr>
            <a:r>
              <a:rPr lang="en-US" sz="2000" b="1" dirty="0">
                <a:latin typeface="Palatino Linotype" panose="02040502050505030304" pitchFamily="18" charset="0"/>
              </a:rPr>
              <a:t>5</a:t>
            </a:r>
          </a:p>
          <a:p>
            <a:pPr marL="457200" indent="-457200">
              <a:buAutoNum type="arabicPlain" startAt="4"/>
            </a:pPr>
            <a:r>
              <a:rPr lang="en-US" sz="2000" b="1" dirty="0">
                <a:latin typeface="Palatino Linotype" panose="02040502050505030304" pitchFamily="18" charset="0"/>
              </a:rPr>
              <a:t>8</a:t>
            </a:r>
          </a:p>
          <a:p>
            <a:pPr marL="457200" indent="-457200">
              <a:buAutoNum type="arabicPlain" startAt="4"/>
            </a:pPr>
            <a:r>
              <a:rPr lang="en-US" sz="2000" b="1" dirty="0">
                <a:latin typeface="Palatino Linotype" panose="02040502050505030304" pitchFamily="18" charset="0"/>
              </a:rPr>
              <a:t>6</a:t>
            </a:r>
            <a:endParaRPr lang="en-US" sz="2000" dirty="0">
              <a:latin typeface="Palatino Linotype" panose="0204050205050503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D524B5-45ED-4F59-9E81-B301F2DDBB8E}"/>
              </a:ext>
            </a:extLst>
          </p:cNvPr>
          <p:cNvSpPr txBox="1"/>
          <p:nvPr/>
        </p:nvSpPr>
        <p:spPr>
          <a:xfrm>
            <a:off x="1843392" y="3594370"/>
            <a:ext cx="181420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</a:rPr>
              <a:t>5	 7</a:t>
            </a:r>
          </a:p>
          <a:p>
            <a:pPr marL="342900" indent="-342900">
              <a:buAutoNum type="arabicPlain" startAt="5"/>
            </a:pPr>
            <a:r>
              <a:rPr lang="en-US" sz="2000" b="1" dirty="0">
                <a:latin typeface="Palatino Linotype" panose="02040502050505030304" pitchFamily="18" charset="0"/>
              </a:rPr>
              <a:t> 	10</a:t>
            </a:r>
          </a:p>
          <a:p>
            <a:pPr marL="342900" indent="-342900">
              <a:buAutoNum type="arabicPlain" startAt="5"/>
            </a:pPr>
            <a:r>
              <a:rPr lang="en-US" sz="2000" b="1" dirty="0">
                <a:latin typeface="Palatino Linotype" panose="02040502050505030304" pitchFamily="18" charset="0"/>
              </a:rPr>
              <a:t>   9</a:t>
            </a:r>
          </a:p>
          <a:p>
            <a:pPr marL="342900" indent="-342900">
              <a:buAutoNum type="arabicPlain" startAt="5"/>
            </a:pPr>
            <a:r>
              <a:rPr lang="en-US" sz="2000" b="1" dirty="0">
                <a:latin typeface="Palatino Linotype" panose="02040502050505030304" pitchFamily="18" charset="0"/>
              </a:rPr>
              <a:t> 	10</a:t>
            </a:r>
          </a:p>
          <a:p>
            <a:pPr marL="342900" indent="-342900">
              <a:buAutoNum type="arabicPlain" startAt="5"/>
            </a:pPr>
            <a:r>
              <a:rPr lang="en-US" sz="2000" b="1" dirty="0">
                <a:latin typeface="Palatino Linotype" panose="02040502050505030304" pitchFamily="18" charset="0"/>
              </a:rPr>
              <a:t> 	10</a:t>
            </a:r>
            <a:endParaRPr lang="en-IN" sz="2000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677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6DDFBC-37BC-4873-894C-3792AE3AFBFA}"/>
              </a:ext>
            </a:extLst>
          </p:cNvPr>
          <p:cNvSpPr txBox="1"/>
          <p:nvPr/>
        </p:nvSpPr>
        <p:spPr>
          <a:xfrm>
            <a:off x="288587" y="321014"/>
            <a:ext cx="1161482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Approach 1 : Simple </a:t>
            </a:r>
            <a:r>
              <a:rPr lang="en-US" sz="2400" b="1" dirty="0" err="1">
                <a:solidFill>
                  <a:srgbClr val="00B0F0"/>
                </a:solidFill>
                <a:latin typeface="Palatino Linotype" panose="02040502050505030304" pitchFamily="18" charset="0"/>
              </a:rPr>
              <a:t>Recurrision</a:t>
            </a:r>
            <a:endParaRPr lang="en-US" sz="2400" b="1" dirty="0">
              <a:solidFill>
                <a:srgbClr val="00B0F0"/>
              </a:solidFill>
              <a:latin typeface="Palatino Linotype" panose="02040502050505030304" pitchFamily="18" charset="0"/>
            </a:endParaRPr>
          </a:p>
          <a:p>
            <a:endParaRPr lang="en-US" sz="2400" b="1" dirty="0">
              <a:latin typeface="Palatino Linotype" panose="02040502050505030304" pitchFamily="18" charset="0"/>
            </a:endParaRPr>
          </a:p>
          <a:p>
            <a:r>
              <a:rPr lang="en-US" sz="2400" b="1" dirty="0">
                <a:latin typeface="Palatino Linotype" panose="02040502050505030304" pitchFamily="18" charset="0"/>
              </a:rPr>
              <a:t>Assumptions :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Here , only 3 </a:t>
            </a:r>
            <a:r>
              <a:rPr lang="en-US" sz="2400" b="1" dirty="0" err="1">
                <a:latin typeface="Palatino Linotype" panose="02040502050505030304" pitchFamily="18" charset="0"/>
              </a:rPr>
              <a:t>colours</a:t>
            </a:r>
            <a:r>
              <a:rPr lang="en-US" sz="2400" b="1" dirty="0">
                <a:latin typeface="Palatino Linotype" panose="02040502050505030304" pitchFamily="18" charset="0"/>
              </a:rPr>
              <a:t> since M = 3 .</a:t>
            </a:r>
          </a:p>
          <a:p>
            <a:r>
              <a:rPr lang="en-IN" sz="2400" b="1" dirty="0">
                <a:latin typeface="Palatino Linotype" panose="02040502050505030304" pitchFamily="18" charset="0"/>
              </a:rPr>
              <a:t>White </a:t>
            </a:r>
            <a:r>
              <a:rPr lang="en-IN" sz="2400" b="1" dirty="0" err="1">
                <a:latin typeface="Palatino Linotype" panose="02040502050505030304" pitchFamily="18" charset="0"/>
              </a:rPr>
              <a:t>color</a:t>
            </a:r>
            <a:r>
              <a:rPr lang="en-IN" sz="2400" b="1" dirty="0">
                <a:latin typeface="Palatino Linotype" panose="02040502050505030304" pitchFamily="18" charset="0"/>
              </a:rPr>
              <a:t> as colourless / un-coloured = 0</a:t>
            </a:r>
          </a:p>
          <a:p>
            <a:r>
              <a:rPr lang="en-IN" sz="2400" b="1" dirty="0">
                <a:solidFill>
                  <a:srgbClr val="C00000"/>
                </a:solidFill>
                <a:latin typeface="Palatino Linotype" panose="02040502050505030304" pitchFamily="18" charset="0"/>
              </a:rPr>
              <a:t>Red</a:t>
            </a:r>
            <a:r>
              <a:rPr lang="en-IN" sz="2400" b="1" dirty="0">
                <a:latin typeface="Palatino Linotype" panose="02040502050505030304" pitchFamily="18" charset="0"/>
              </a:rPr>
              <a:t> colour = 1</a:t>
            </a:r>
          </a:p>
          <a:p>
            <a:r>
              <a:rPr lang="en-IN" sz="2400" b="1" dirty="0">
                <a:solidFill>
                  <a:srgbClr val="0070C0"/>
                </a:solidFill>
                <a:latin typeface="Palatino Linotype" panose="02040502050505030304" pitchFamily="18" charset="0"/>
              </a:rPr>
              <a:t>Blue</a:t>
            </a:r>
            <a:r>
              <a:rPr lang="en-IN" sz="2400" b="1" dirty="0">
                <a:latin typeface="Palatino Linotype" panose="02040502050505030304" pitchFamily="18" charset="0"/>
              </a:rPr>
              <a:t> colour = 2</a:t>
            </a:r>
          </a:p>
          <a:p>
            <a:r>
              <a:rPr lang="en-IN" sz="2400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Orange</a:t>
            </a:r>
            <a:r>
              <a:rPr lang="en-IN" sz="2400" b="1" dirty="0">
                <a:latin typeface="Palatino Linotype" panose="02040502050505030304" pitchFamily="18" charset="0"/>
              </a:rPr>
              <a:t> colour = 3</a:t>
            </a:r>
          </a:p>
          <a:p>
            <a:endParaRPr lang="en-IN" sz="2400" b="1" dirty="0">
              <a:latin typeface="Palatino Linotype" panose="02040502050505030304" pitchFamily="18" charset="0"/>
            </a:endParaRPr>
          </a:p>
          <a:p>
            <a:r>
              <a:rPr lang="en-IN" sz="2400" b="1" dirty="0">
                <a:latin typeface="Palatino Linotype" panose="02040502050505030304" pitchFamily="18" charset="0"/>
              </a:rPr>
              <a:t>A colour Array with nos. of elements = nos. of vertices = N (here = 10)</a:t>
            </a:r>
          </a:p>
          <a:p>
            <a:r>
              <a:rPr lang="en-IN" sz="2400" b="1" dirty="0">
                <a:latin typeface="Palatino Linotype" panose="02040502050505030304" pitchFamily="18" charset="0"/>
              </a:rPr>
              <a:t>Say C[10]  , and Initializing all elements with 0 ( </a:t>
            </a:r>
            <a:r>
              <a:rPr lang="en-IN" sz="2400" b="1" dirty="0" err="1">
                <a:latin typeface="Palatino Linotype" panose="02040502050505030304" pitchFamily="18" charset="0"/>
              </a:rPr>
              <a:t>i.e</a:t>
            </a:r>
            <a:r>
              <a:rPr lang="en-IN" sz="2400" b="1" dirty="0">
                <a:latin typeface="Palatino Linotype" panose="02040502050505030304" pitchFamily="18" charset="0"/>
              </a:rPr>
              <a:t> colourless )</a:t>
            </a:r>
          </a:p>
          <a:p>
            <a:r>
              <a:rPr lang="en-IN" sz="2400" b="1" dirty="0">
                <a:latin typeface="Palatino Linotype" panose="02040502050505030304" pitchFamily="18" charset="0"/>
              </a:rPr>
              <a:t>C =  { 0 , 0 , 0 , 0 , 0 , 0 , 0 , 0 , 0 , 0 };</a:t>
            </a:r>
          </a:p>
          <a:p>
            <a:endParaRPr lang="en-IN" sz="2400" b="1" dirty="0">
              <a:latin typeface="Palatino Linotype" panose="02040502050505030304" pitchFamily="18" charset="0"/>
            </a:endParaRPr>
          </a:p>
          <a:p>
            <a:r>
              <a:rPr lang="en-IN" sz="2400" b="1" dirty="0">
                <a:latin typeface="Palatino Linotype" panose="02040502050505030304" pitchFamily="18" charset="0"/>
              </a:rPr>
              <a:t>Graph[n][n] is a binary matrix , in which if Graph[</a:t>
            </a:r>
            <a:r>
              <a:rPr lang="en-IN" sz="2400" b="1" dirty="0" err="1">
                <a:latin typeface="Palatino Linotype" panose="02040502050505030304" pitchFamily="18" charset="0"/>
              </a:rPr>
              <a:t>i</a:t>
            </a:r>
            <a:r>
              <a:rPr lang="en-IN" sz="2400" b="1" dirty="0">
                <a:latin typeface="Palatino Linotype" panose="02040502050505030304" pitchFamily="18" charset="0"/>
              </a:rPr>
              <a:t>][j] = 1 it denotes edge between</a:t>
            </a:r>
          </a:p>
          <a:p>
            <a:r>
              <a:rPr lang="en-IN" sz="2400" b="1" dirty="0">
                <a:latin typeface="Palatino Linotype" panose="02040502050505030304" pitchFamily="18" charset="0"/>
              </a:rPr>
              <a:t>I and J  and 0 means no edge . </a:t>
            </a:r>
          </a:p>
          <a:p>
            <a:endParaRPr lang="en-IN" sz="2400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959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0F318CE-F4A8-45A5-83BE-78BE97E38727}"/>
              </a:ext>
            </a:extLst>
          </p:cNvPr>
          <p:cNvCxnSpPr>
            <a:cxnSpLocks/>
            <a:stCxn id="25" idx="0"/>
            <a:endCxn id="24" idx="4"/>
          </p:cNvCxnSpPr>
          <p:nvPr/>
        </p:nvCxnSpPr>
        <p:spPr>
          <a:xfrm flipV="1">
            <a:off x="7872921" y="2451485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0FED9D-6035-46F2-A3EF-B9F91280F1DB}"/>
              </a:ext>
            </a:extLst>
          </p:cNvPr>
          <p:cNvCxnSpPr>
            <a:cxnSpLocks/>
            <a:stCxn id="25" idx="0"/>
            <a:endCxn id="23" idx="2"/>
          </p:cNvCxnSpPr>
          <p:nvPr/>
        </p:nvCxnSpPr>
        <p:spPr>
          <a:xfrm flipV="1">
            <a:off x="7872921" y="3550597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3B6709C-0CD1-4211-95A6-E106D1C59AE3}"/>
              </a:ext>
            </a:extLst>
          </p:cNvPr>
          <p:cNvCxnSpPr>
            <a:cxnSpLocks/>
            <a:stCxn id="27" idx="0"/>
            <a:endCxn id="24" idx="4"/>
          </p:cNvCxnSpPr>
          <p:nvPr/>
        </p:nvCxnSpPr>
        <p:spPr>
          <a:xfrm flipH="1" flipV="1">
            <a:off x="8574932" y="2451485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40FB783-B4B8-4D0A-A760-24078D2EEA99}"/>
              </a:ext>
            </a:extLst>
          </p:cNvPr>
          <p:cNvCxnSpPr>
            <a:cxnSpLocks/>
            <a:stCxn id="27" idx="0"/>
            <a:endCxn id="28" idx="6"/>
          </p:cNvCxnSpPr>
          <p:nvPr/>
        </p:nvCxnSpPr>
        <p:spPr>
          <a:xfrm flipH="1" flipV="1">
            <a:off x="7445714" y="3550597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EB61B60-8D81-4D7A-958A-CB19753000CD}"/>
              </a:ext>
            </a:extLst>
          </p:cNvPr>
          <p:cNvCxnSpPr>
            <a:cxnSpLocks/>
            <a:stCxn id="23" idx="2"/>
            <a:endCxn id="28" idx="6"/>
          </p:cNvCxnSpPr>
          <p:nvPr/>
        </p:nvCxnSpPr>
        <p:spPr>
          <a:xfrm flipH="1">
            <a:off x="7445714" y="3550597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9DB6EAC-D686-4966-ADA0-8608A703AD72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5446973" y="872471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41A9149-12CF-462D-9C1A-3A77D2E8CC05}"/>
              </a:ext>
            </a:extLst>
          </p:cNvPr>
          <p:cNvSpPr txBox="1"/>
          <p:nvPr/>
        </p:nvSpPr>
        <p:spPr>
          <a:xfrm>
            <a:off x="369651" y="700392"/>
            <a:ext cx="658886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Approach 1 : Simple </a:t>
            </a:r>
            <a:r>
              <a:rPr lang="en-US" sz="2400" b="1" dirty="0" err="1">
                <a:solidFill>
                  <a:srgbClr val="00B0F0"/>
                </a:solidFill>
                <a:latin typeface="Palatino Linotype" panose="02040502050505030304" pitchFamily="18" charset="0"/>
              </a:rPr>
              <a:t>Recurrision</a:t>
            </a:r>
            <a:endParaRPr lang="en-US" sz="2400" b="1" dirty="0">
              <a:solidFill>
                <a:srgbClr val="00B0F0"/>
              </a:solidFill>
              <a:latin typeface="Palatino Linotype" panose="02040502050505030304" pitchFamily="18" charset="0"/>
            </a:endParaRPr>
          </a:p>
          <a:p>
            <a:endParaRPr lang="en-US" sz="2400" b="1" dirty="0">
              <a:solidFill>
                <a:srgbClr val="00B0F0"/>
              </a:solidFill>
              <a:latin typeface="Palatino Linotype" panose="02040502050505030304" pitchFamily="18" charset="0"/>
            </a:endParaRPr>
          </a:p>
          <a:p>
            <a:r>
              <a:rPr lang="en-US" sz="24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Algorithm :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We will iterate (</a:t>
            </a:r>
            <a:r>
              <a:rPr lang="en-US" sz="2400" b="1" dirty="0" err="1">
                <a:latin typeface="Palatino Linotype" panose="02040502050505030304" pitchFamily="18" charset="0"/>
              </a:rPr>
              <a:t>i</a:t>
            </a:r>
            <a:r>
              <a:rPr lang="en-US" sz="2400" b="1" dirty="0">
                <a:latin typeface="Palatino Linotype" panose="02040502050505030304" pitchFamily="18" charset="0"/>
              </a:rPr>
              <a:t>) from vertex 1 to N ( i.e. 10)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And recursively </a:t>
            </a:r>
            <a:r>
              <a:rPr lang="en-US" sz="2400" b="1" dirty="0" err="1">
                <a:latin typeface="Palatino Linotype" panose="02040502050505030304" pitchFamily="18" charset="0"/>
              </a:rPr>
              <a:t>colour</a:t>
            </a:r>
            <a:r>
              <a:rPr lang="en-US" sz="2400" b="1" dirty="0">
                <a:latin typeface="Palatino Linotype" panose="02040502050505030304" pitchFamily="18" charset="0"/>
              </a:rPr>
              <a:t> next vertices with 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C [ </a:t>
            </a:r>
            <a:r>
              <a:rPr lang="en-US" sz="2400" b="1" dirty="0" err="1">
                <a:latin typeface="Palatino Linotype" panose="02040502050505030304" pitchFamily="18" charset="0"/>
              </a:rPr>
              <a:t>i</a:t>
            </a:r>
            <a:r>
              <a:rPr lang="en-US" sz="2400" b="1" dirty="0">
                <a:latin typeface="Palatino Linotype" panose="02040502050505030304" pitchFamily="18" charset="0"/>
              </a:rPr>
              <a:t> ] + 1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Until we reach till I = N (last vertex)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And then check if the graph is 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Safe or Not ,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If the graph is not safe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We will exit current </a:t>
            </a:r>
            <a:r>
              <a:rPr lang="en-US" sz="2400" b="1" dirty="0" err="1">
                <a:latin typeface="Palatino Linotype" panose="02040502050505030304" pitchFamily="18" charset="0"/>
              </a:rPr>
              <a:t>recurrision</a:t>
            </a:r>
            <a:endParaRPr lang="en-US" sz="2400" b="1" dirty="0">
              <a:latin typeface="Palatino Linotype" panose="02040502050505030304" pitchFamily="18" charset="0"/>
            </a:endParaRPr>
          </a:p>
          <a:p>
            <a:r>
              <a:rPr lang="en-US" sz="2400" b="1" dirty="0">
                <a:latin typeface="Palatino Linotype" panose="02040502050505030304" pitchFamily="18" charset="0"/>
              </a:rPr>
              <a:t>And go back to previous </a:t>
            </a:r>
            <a:r>
              <a:rPr lang="en-US" sz="2400" b="1" dirty="0" err="1">
                <a:latin typeface="Palatino Linotype" panose="02040502050505030304" pitchFamily="18" charset="0"/>
              </a:rPr>
              <a:t>recurrision</a:t>
            </a:r>
            <a:endParaRPr lang="en-US" sz="2400" b="1" dirty="0">
              <a:latin typeface="Palatino Linotype" panose="02040502050505030304" pitchFamily="18" charset="0"/>
            </a:endParaRPr>
          </a:p>
          <a:p>
            <a:r>
              <a:rPr lang="en-US" sz="2400" b="1" dirty="0">
                <a:latin typeface="Palatino Linotype" panose="02040502050505030304" pitchFamily="18" charset="0"/>
              </a:rPr>
              <a:t>And set C [ </a:t>
            </a:r>
            <a:r>
              <a:rPr lang="en-US" sz="2400" b="1" dirty="0" err="1">
                <a:latin typeface="Palatino Linotype" panose="02040502050505030304" pitchFamily="18" charset="0"/>
              </a:rPr>
              <a:t>i</a:t>
            </a:r>
            <a:r>
              <a:rPr lang="en-US" sz="2400" b="1" dirty="0">
                <a:latin typeface="Palatino Linotype" panose="02040502050505030304" pitchFamily="18" charset="0"/>
              </a:rPr>
              <a:t> ] + 1  </a:t>
            </a:r>
          </a:p>
          <a:p>
            <a:endParaRPr lang="en-US" sz="2400" b="1" dirty="0">
              <a:latin typeface="Palatino Linotype" panose="02040502050505030304" pitchFamily="18" charset="0"/>
            </a:endParaRPr>
          </a:p>
          <a:p>
            <a:r>
              <a:rPr lang="en-US" sz="2400" b="1" dirty="0">
                <a:latin typeface="Palatino Linotype" panose="02040502050505030304" pitchFamily="18" charset="0"/>
              </a:rPr>
              <a:t>This is the Given Graph acc. to Input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83243D9-19F6-4F1A-A78C-16175175624C}"/>
              </a:ext>
            </a:extLst>
          </p:cNvPr>
          <p:cNvCxnSpPr>
            <a:cxnSpLocks/>
            <a:stCxn id="17" idx="4"/>
            <a:endCxn id="19" idx="1"/>
          </p:cNvCxnSpPr>
          <p:nvPr/>
        </p:nvCxnSpPr>
        <p:spPr>
          <a:xfrm>
            <a:off x="5446973" y="3696512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6556E5-7A24-4CC0-8F30-846D763D4F5F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 flipV="1">
            <a:off x="6958521" y="6241805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C19D11D-D0D2-4E6D-86B8-4B3D2401DBE5}"/>
              </a:ext>
            </a:extLst>
          </p:cNvPr>
          <p:cNvCxnSpPr>
            <a:cxnSpLocks/>
            <a:stCxn id="18" idx="4"/>
            <a:endCxn id="20" idx="7"/>
          </p:cNvCxnSpPr>
          <p:nvPr/>
        </p:nvCxnSpPr>
        <p:spPr>
          <a:xfrm flipH="1">
            <a:off x="10372343" y="3701376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404877-ACF4-4074-9A1C-D6B5EFD54199}"/>
              </a:ext>
            </a:extLst>
          </p:cNvPr>
          <p:cNvCxnSpPr>
            <a:cxnSpLocks/>
            <a:stCxn id="21" idx="6"/>
            <a:endCxn id="18" idx="0"/>
          </p:cNvCxnSpPr>
          <p:nvPr/>
        </p:nvCxnSpPr>
        <p:spPr>
          <a:xfrm>
            <a:off x="8720847" y="872471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26FB607-3C9D-4DA9-B429-B5147157A19D}"/>
              </a:ext>
            </a:extLst>
          </p:cNvPr>
          <p:cNvSpPr/>
          <p:nvPr/>
        </p:nvSpPr>
        <p:spPr>
          <a:xfrm>
            <a:off x="8429017" y="72655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8A9C9FC-CD3D-4843-B8B5-03C57BF32C2A}"/>
              </a:ext>
            </a:extLst>
          </p:cNvPr>
          <p:cNvCxnSpPr>
            <a:cxnSpLocks/>
            <a:stCxn id="28" idx="2"/>
            <a:endCxn id="17" idx="6"/>
          </p:cNvCxnSpPr>
          <p:nvPr/>
        </p:nvCxnSpPr>
        <p:spPr>
          <a:xfrm flipH="1">
            <a:off x="5592888" y="3550597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FDBE42C-230B-4CDC-B3F8-ED59FC2BCC6C}"/>
              </a:ext>
            </a:extLst>
          </p:cNvPr>
          <p:cNvCxnSpPr>
            <a:cxnSpLocks/>
            <a:endCxn id="23" idx="6"/>
          </p:cNvCxnSpPr>
          <p:nvPr/>
        </p:nvCxnSpPr>
        <p:spPr>
          <a:xfrm flipH="1">
            <a:off x="9967610" y="3550597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E44D1C1-97CB-4BD0-81BB-FBCD07CEE560}"/>
              </a:ext>
            </a:extLst>
          </p:cNvPr>
          <p:cNvCxnSpPr>
            <a:cxnSpLocks/>
            <a:stCxn id="21" idx="4"/>
            <a:endCxn id="24" idx="0"/>
          </p:cNvCxnSpPr>
          <p:nvPr/>
        </p:nvCxnSpPr>
        <p:spPr>
          <a:xfrm>
            <a:off x="8574932" y="1018386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F47F3740-7530-49C8-BF87-881084C41427}"/>
              </a:ext>
            </a:extLst>
          </p:cNvPr>
          <p:cNvSpPr/>
          <p:nvPr/>
        </p:nvSpPr>
        <p:spPr>
          <a:xfrm>
            <a:off x="5301058" y="340468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8689294-E3CB-4F4F-82BE-672D1595BD6E}"/>
              </a:ext>
            </a:extLst>
          </p:cNvPr>
          <p:cNvSpPr/>
          <p:nvPr/>
        </p:nvSpPr>
        <p:spPr>
          <a:xfrm>
            <a:off x="9675780" y="340468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578BF17-E7AF-4544-B07C-666F4CEF7952}"/>
              </a:ext>
            </a:extLst>
          </p:cNvPr>
          <p:cNvSpPr/>
          <p:nvPr/>
        </p:nvSpPr>
        <p:spPr>
          <a:xfrm>
            <a:off x="8429017" y="2159655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DB6780-4BAE-456A-BFF0-7EF49E512C1B}"/>
              </a:ext>
            </a:extLst>
          </p:cNvPr>
          <p:cNvSpPr/>
          <p:nvPr/>
        </p:nvSpPr>
        <p:spPr>
          <a:xfrm>
            <a:off x="11549975" y="340954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A314BFD-02FD-44AD-8181-85E79B17D6F7}"/>
              </a:ext>
            </a:extLst>
          </p:cNvPr>
          <p:cNvCxnSpPr>
            <a:cxnSpLocks/>
            <a:stCxn id="25" idx="3"/>
            <a:endCxn id="19" idx="7"/>
          </p:cNvCxnSpPr>
          <p:nvPr/>
        </p:nvCxnSpPr>
        <p:spPr>
          <a:xfrm flipH="1">
            <a:off x="6915783" y="4808234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ACE2685D-2414-4CF2-8470-F618C17BA330}"/>
              </a:ext>
            </a:extLst>
          </p:cNvPr>
          <p:cNvSpPr/>
          <p:nvPr/>
        </p:nvSpPr>
        <p:spPr>
          <a:xfrm>
            <a:off x="7153884" y="340468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2C86341-14AB-46E0-88CE-8B16090254A6}"/>
              </a:ext>
            </a:extLst>
          </p:cNvPr>
          <p:cNvCxnSpPr>
            <a:cxnSpLocks/>
            <a:stCxn id="27" idx="5"/>
            <a:endCxn id="20" idx="1"/>
          </p:cNvCxnSpPr>
          <p:nvPr/>
        </p:nvCxnSpPr>
        <p:spPr>
          <a:xfrm>
            <a:off x="9320947" y="4808234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AB341DCB-D2A3-4FE0-9E76-E11C794A5270}"/>
              </a:ext>
            </a:extLst>
          </p:cNvPr>
          <p:cNvSpPr/>
          <p:nvPr/>
        </p:nvSpPr>
        <p:spPr>
          <a:xfrm>
            <a:off x="6666691" y="6100754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6CD14D6-6421-4ED4-9495-02E9D0FBE8F1}"/>
              </a:ext>
            </a:extLst>
          </p:cNvPr>
          <p:cNvSpPr/>
          <p:nvPr/>
        </p:nvSpPr>
        <p:spPr>
          <a:xfrm>
            <a:off x="7727006" y="455914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851B539-92F4-4567-8C68-3BEC481E66A9}"/>
              </a:ext>
            </a:extLst>
          </p:cNvPr>
          <p:cNvSpPr/>
          <p:nvPr/>
        </p:nvSpPr>
        <p:spPr>
          <a:xfrm>
            <a:off x="10123251" y="609589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518EF43-BECB-4897-ABFB-9758478644B0}"/>
              </a:ext>
            </a:extLst>
          </p:cNvPr>
          <p:cNvSpPr/>
          <p:nvPr/>
        </p:nvSpPr>
        <p:spPr>
          <a:xfrm>
            <a:off x="9071855" y="455914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4D004E-A3FF-4542-B8DD-1096FA66837F}"/>
              </a:ext>
            </a:extLst>
          </p:cNvPr>
          <p:cNvSpPr txBox="1"/>
          <p:nvPr/>
        </p:nvSpPr>
        <p:spPr>
          <a:xfrm>
            <a:off x="8675765" y="191733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83AE25C-E5F6-441C-878A-EE2C90549898}"/>
              </a:ext>
            </a:extLst>
          </p:cNvPr>
          <p:cNvSpPr txBox="1"/>
          <p:nvPr/>
        </p:nvSpPr>
        <p:spPr>
          <a:xfrm>
            <a:off x="8424153" y="326445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F5E0C5F-EC13-43C4-985E-F5994E5C1C48}"/>
              </a:ext>
            </a:extLst>
          </p:cNvPr>
          <p:cNvSpPr txBox="1"/>
          <p:nvPr/>
        </p:nvSpPr>
        <p:spPr>
          <a:xfrm>
            <a:off x="4961660" y="3376706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A445CE8-847B-4964-8226-07774C5E3154}"/>
              </a:ext>
            </a:extLst>
          </p:cNvPr>
          <p:cNvSpPr txBox="1"/>
          <p:nvPr/>
        </p:nvSpPr>
        <p:spPr>
          <a:xfrm>
            <a:off x="7088259" y="2996991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B8CA5FC-0024-432B-A81B-2845E6D699DE}"/>
              </a:ext>
            </a:extLst>
          </p:cNvPr>
          <p:cNvSpPr txBox="1"/>
          <p:nvPr/>
        </p:nvSpPr>
        <p:spPr>
          <a:xfrm>
            <a:off x="9637938" y="3025941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4EBC81-E7A8-43E9-BC37-CD2D17011B2F}"/>
              </a:ext>
            </a:extLst>
          </p:cNvPr>
          <p:cNvSpPr txBox="1"/>
          <p:nvPr/>
        </p:nvSpPr>
        <p:spPr>
          <a:xfrm>
            <a:off x="11848408" y="3350542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D2272AE-52EA-4429-9C3A-03F33358847F}"/>
              </a:ext>
            </a:extLst>
          </p:cNvPr>
          <p:cNvSpPr txBox="1"/>
          <p:nvPr/>
        </p:nvSpPr>
        <p:spPr>
          <a:xfrm>
            <a:off x="7389233" y="4509866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983EE9C-28F4-4837-BDB9-45B17040F003}"/>
              </a:ext>
            </a:extLst>
          </p:cNvPr>
          <p:cNvSpPr txBox="1"/>
          <p:nvPr/>
        </p:nvSpPr>
        <p:spPr>
          <a:xfrm>
            <a:off x="9363685" y="4519892"/>
            <a:ext cx="5133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1AA2630-4182-487F-96FF-274814DF88FA}"/>
              </a:ext>
            </a:extLst>
          </p:cNvPr>
          <p:cNvSpPr txBox="1"/>
          <p:nvPr/>
        </p:nvSpPr>
        <p:spPr>
          <a:xfrm>
            <a:off x="6610466" y="6413773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A66D46E-A590-4249-9CB4-4218B7E1002C}"/>
              </a:ext>
            </a:extLst>
          </p:cNvPr>
          <p:cNvSpPr txBox="1"/>
          <p:nvPr/>
        </p:nvSpPr>
        <p:spPr>
          <a:xfrm>
            <a:off x="10123251" y="6413773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518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0F318CE-F4A8-45A5-83BE-78BE97E38727}"/>
              </a:ext>
            </a:extLst>
          </p:cNvPr>
          <p:cNvCxnSpPr>
            <a:cxnSpLocks/>
            <a:stCxn id="25" idx="0"/>
            <a:endCxn id="24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0FED9D-6035-46F2-A3EF-B9F91280F1DB}"/>
              </a:ext>
            </a:extLst>
          </p:cNvPr>
          <p:cNvCxnSpPr>
            <a:cxnSpLocks/>
            <a:stCxn id="25" idx="0"/>
            <a:endCxn id="23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3B6709C-0CD1-4211-95A6-E106D1C59AE3}"/>
              </a:ext>
            </a:extLst>
          </p:cNvPr>
          <p:cNvCxnSpPr>
            <a:cxnSpLocks/>
            <a:stCxn id="27" idx="0"/>
            <a:endCxn id="24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40FB783-B4B8-4D0A-A760-24078D2EEA99}"/>
              </a:ext>
            </a:extLst>
          </p:cNvPr>
          <p:cNvCxnSpPr>
            <a:cxnSpLocks/>
            <a:stCxn id="27" idx="0"/>
            <a:endCxn id="28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EB61B60-8D81-4D7A-958A-CB19753000CD}"/>
              </a:ext>
            </a:extLst>
          </p:cNvPr>
          <p:cNvCxnSpPr>
            <a:cxnSpLocks/>
            <a:stCxn id="23" idx="2"/>
            <a:endCxn id="28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9DB6EAC-D686-4966-ADA0-8608A703AD72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83243D9-19F6-4F1A-A78C-16175175624C}"/>
              </a:ext>
            </a:extLst>
          </p:cNvPr>
          <p:cNvCxnSpPr>
            <a:cxnSpLocks/>
            <a:stCxn id="17" idx="4"/>
            <a:endCxn id="19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6556E5-7A24-4CC0-8F30-846D763D4F5F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C19D11D-D0D2-4E6D-86B8-4B3D2401DBE5}"/>
              </a:ext>
            </a:extLst>
          </p:cNvPr>
          <p:cNvCxnSpPr>
            <a:cxnSpLocks/>
            <a:stCxn id="18" idx="4"/>
            <a:endCxn id="2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404877-ACF4-4074-9A1C-D6B5EFD54199}"/>
              </a:ext>
            </a:extLst>
          </p:cNvPr>
          <p:cNvCxnSpPr>
            <a:cxnSpLocks/>
            <a:stCxn id="21" idx="6"/>
            <a:endCxn id="18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8A9C9FC-CD3D-4843-B8B5-03C57BF32C2A}"/>
              </a:ext>
            </a:extLst>
          </p:cNvPr>
          <p:cNvCxnSpPr>
            <a:cxnSpLocks/>
            <a:stCxn id="28" idx="2"/>
            <a:endCxn id="17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FDBE42C-230B-4CDC-B3F8-ED59FC2BCC6C}"/>
              </a:ext>
            </a:extLst>
          </p:cNvPr>
          <p:cNvCxnSpPr>
            <a:cxnSpLocks/>
            <a:endCxn id="23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E44D1C1-97CB-4BD0-81BB-FBCD07CEE560}"/>
              </a:ext>
            </a:extLst>
          </p:cNvPr>
          <p:cNvCxnSpPr>
            <a:cxnSpLocks/>
            <a:stCxn id="21" idx="4"/>
            <a:endCxn id="24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F47F3740-7530-49C8-BF87-881084C41427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8689294-E3CB-4F4F-82BE-672D1595BD6E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26FB607-3C9D-4DA9-B429-B5147157A19D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578BF17-E7AF-4544-B07C-666F4CEF7952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DB6780-4BAE-456A-BFF0-7EF49E512C1B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A314BFD-02FD-44AD-8181-85E79B17D6F7}"/>
              </a:ext>
            </a:extLst>
          </p:cNvPr>
          <p:cNvCxnSpPr>
            <a:cxnSpLocks/>
            <a:stCxn id="25" idx="3"/>
            <a:endCxn id="19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ACE2685D-2414-4CF2-8470-F618C17BA330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2C86341-14AB-46E0-88CE-8B16090254A6}"/>
              </a:ext>
            </a:extLst>
          </p:cNvPr>
          <p:cNvCxnSpPr>
            <a:cxnSpLocks/>
            <a:stCxn id="27" idx="5"/>
            <a:endCxn id="2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AB341DCB-D2A3-4FE0-9E76-E11C794A5270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6CD14D6-6421-4ED4-9495-02E9D0FBE8F1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851B539-92F4-4567-8C68-3BEC481E66A9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518EF43-BECB-4897-ABFB-9758478644B0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4D004E-A3FF-4542-B8DD-1096FA66837F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83AE25C-E5F6-441C-878A-EE2C90549898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F5E0C5F-EC13-43C4-985E-F5994E5C1C48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A445CE8-847B-4964-8226-07774C5E3154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B8CA5FC-0024-432B-A81B-2845E6D699DE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4EBC81-E7A8-43E9-BC37-CD2D17011B2F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D2272AE-52EA-4429-9C3A-03F33358847F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983EE9C-28F4-4837-BDB9-45B17040F003}"/>
              </a:ext>
            </a:extLst>
          </p:cNvPr>
          <p:cNvSpPr txBox="1"/>
          <p:nvPr/>
        </p:nvSpPr>
        <p:spPr>
          <a:xfrm>
            <a:off x="9441507" y="4451798"/>
            <a:ext cx="556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1AA2630-4182-487F-96FF-274814DF88FA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A66D46E-A590-4249-9CB4-4218B7E1002C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0 , 0 , 0 , 0 , 0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159839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 err="1">
                <a:latin typeface="Palatino Linotype" panose="02040502050505030304" pitchFamily="18" charset="0"/>
              </a:rPr>
              <a:t>Intially</a:t>
            </a:r>
            <a:r>
              <a:rPr lang="en-IN" b="1" dirty="0">
                <a:latin typeface="Palatino Linotype" panose="02040502050505030304" pitchFamily="18" charset="0"/>
              </a:rPr>
              <a:t> :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All Vertices Colourless = 0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(for representation white) 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       = 0</a:t>
            </a:r>
          </a:p>
          <a:p>
            <a:r>
              <a:rPr lang="en-US" b="1" dirty="0"/>
              <a:t>Depth of recursion = 0</a:t>
            </a:r>
          </a:p>
          <a:p>
            <a:endParaRPr lang="en-IN" b="1" dirty="0"/>
          </a:p>
          <a:p>
            <a:r>
              <a:rPr lang="en-IN" b="1" dirty="0">
                <a:latin typeface="Palatino Linotype" panose="02040502050505030304" pitchFamily="18" charset="0"/>
              </a:rPr>
              <a:t>Now ,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we will start iterating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Through vertices using ‘</a:t>
            </a:r>
            <a:r>
              <a:rPr lang="en-IN" b="1" dirty="0" err="1">
                <a:latin typeface="Palatino Linotype" panose="02040502050505030304" pitchFamily="18" charset="0"/>
              </a:rPr>
              <a:t>i</a:t>
            </a:r>
            <a:r>
              <a:rPr lang="en-IN" b="1" dirty="0">
                <a:latin typeface="Palatino Linotype" panose="02040502050505030304" pitchFamily="18" charset="0"/>
              </a:rPr>
              <a:t>’ as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An iterator and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We will colour all 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Vertices with its next </a:t>
            </a:r>
            <a:r>
              <a:rPr lang="en-IN" b="1" dirty="0" err="1">
                <a:latin typeface="Palatino Linotype" panose="02040502050505030304" pitchFamily="18" charset="0"/>
              </a:rPr>
              <a:t>color</a:t>
            </a:r>
            <a:r>
              <a:rPr lang="en-IN" b="1" dirty="0">
                <a:latin typeface="Palatino Linotype" panose="02040502050505030304" pitchFamily="18" charset="0"/>
              </a:rPr>
              <a:t> 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Until we reach I = N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            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              represents current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		vertex</a:t>
            </a:r>
          </a:p>
          <a:p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CE4AECCB-3A2F-4E36-94A8-0118B1E8A28E}"/>
              </a:ext>
            </a:extLst>
          </p:cNvPr>
          <p:cNvCxnSpPr>
            <a:cxnSpLocks/>
          </p:cNvCxnSpPr>
          <p:nvPr/>
        </p:nvCxnSpPr>
        <p:spPr>
          <a:xfrm>
            <a:off x="7620002" y="746171"/>
            <a:ext cx="661481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DA5E13A9-5147-451F-AC11-F85F5419E784}"/>
              </a:ext>
            </a:extLst>
          </p:cNvPr>
          <p:cNvCxnSpPr>
            <a:cxnSpLocks/>
          </p:cNvCxnSpPr>
          <p:nvPr/>
        </p:nvCxnSpPr>
        <p:spPr>
          <a:xfrm>
            <a:off x="2204373" y="4721818"/>
            <a:ext cx="661481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2" name="Oval 141">
            <a:extLst>
              <a:ext uri="{FF2B5EF4-FFF2-40B4-BE49-F238E27FC236}">
                <a16:creationId xmlns:a16="http://schemas.microsoft.com/office/drawing/2014/main" id="{9CD2B216-02AD-409D-A7BB-0A71F38D5B7A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EC05AD7D-32FC-434C-9622-99F0364E6DCB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FCFCC47E-2329-4777-8D23-1B174B53C80E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6C96B96D-0BE3-45EF-8FF4-A4D50CBD3D09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ABD41835-F7B4-4E51-BC46-31FCC6F1A36E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EC4B1EEC-1195-4BA4-9F61-14D37E676A70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CE002A16-AE59-4F8C-B6E8-13725E36E8D7}"/>
              </a:ext>
            </a:extLst>
          </p:cNvPr>
          <p:cNvSpPr/>
          <p:nvPr/>
        </p:nvSpPr>
        <p:spPr>
          <a:xfrm>
            <a:off x="2138918" y="1842379"/>
            <a:ext cx="221243" cy="221243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215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0F318CE-F4A8-45A5-83BE-78BE97E38727}"/>
              </a:ext>
            </a:extLst>
          </p:cNvPr>
          <p:cNvCxnSpPr>
            <a:cxnSpLocks/>
            <a:stCxn id="25" idx="0"/>
            <a:endCxn id="24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0FED9D-6035-46F2-A3EF-B9F91280F1DB}"/>
              </a:ext>
            </a:extLst>
          </p:cNvPr>
          <p:cNvCxnSpPr>
            <a:cxnSpLocks/>
            <a:stCxn id="25" idx="0"/>
            <a:endCxn id="23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3B6709C-0CD1-4211-95A6-E106D1C59AE3}"/>
              </a:ext>
            </a:extLst>
          </p:cNvPr>
          <p:cNvCxnSpPr>
            <a:cxnSpLocks/>
            <a:stCxn id="27" idx="0"/>
            <a:endCxn id="24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40FB783-B4B8-4D0A-A760-24078D2EEA99}"/>
              </a:ext>
            </a:extLst>
          </p:cNvPr>
          <p:cNvCxnSpPr>
            <a:cxnSpLocks/>
            <a:stCxn id="27" idx="0"/>
            <a:endCxn id="28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EB61B60-8D81-4D7A-958A-CB19753000CD}"/>
              </a:ext>
            </a:extLst>
          </p:cNvPr>
          <p:cNvCxnSpPr>
            <a:cxnSpLocks/>
            <a:stCxn id="23" idx="2"/>
            <a:endCxn id="28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9DB6EAC-D686-4966-ADA0-8608A703AD72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83243D9-19F6-4F1A-A78C-16175175624C}"/>
              </a:ext>
            </a:extLst>
          </p:cNvPr>
          <p:cNvCxnSpPr>
            <a:cxnSpLocks/>
            <a:stCxn id="17" idx="4"/>
            <a:endCxn id="19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6556E5-7A24-4CC0-8F30-846D763D4F5F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C19D11D-D0D2-4E6D-86B8-4B3D2401DBE5}"/>
              </a:ext>
            </a:extLst>
          </p:cNvPr>
          <p:cNvCxnSpPr>
            <a:cxnSpLocks/>
            <a:stCxn id="18" idx="4"/>
            <a:endCxn id="2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404877-ACF4-4074-9A1C-D6B5EFD54199}"/>
              </a:ext>
            </a:extLst>
          </p:cNvPr>
          <p:cNvCxnSpPr>
            <a:cxnSpLocks/>
            <a:stCxn id="21" idx="6"/>
            <a:endCxn id="18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8A9C9FC-CD3D-4843-B8B5-03C57BF32C2A}"/>
              </a:ext>
            </a:extLst>
          </p:cNvPr>
          <p:cNvCxnSpPr>
            <a:cxnSpLocks/>
            <a:stCxn id="28" idx="2"/>
            <a:endCxn id="17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FDBE42C-230B-4CDC-B3F8-ED59FC2BCC6C}"/>
              </a:ext>
            </a:extLst>
          </p:cNvPr>
          <p:cNvCxnSpPr>
            <a:cxnSpLocks/>
            <a:endCxn id="23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E44D1C1-97CB-4BD0-81BB-FBCD07CEE560}"/>
              </a:ext>
            </a:extLst>
          </p:cNvPr>
          <p:cNvCxnSpPr>
            <a:cxnSpLocks/>
            <a:stCxn id="21" idx="4"/>
            <a:endCxn id="24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F47F3740-7530-49C8-BF87-881084C41427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8689294-E3CB-4F4F-82BE-672D1595BD6E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26FB607-3C9D-4DA9-B429-B5147157A19D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578BF17-E7AF-4544-B07C-666F4CEF7952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DB6780-4BAE-456A-BFF0-7EF49E512C1B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A314BFD-02FD-44AD-8181-85E79B17D6F7}"/>
              </a:ext>
            </a:extLst>
          </p:cNvPr>
          <p:cNvCxnSpPr>
            <a:cxnSpLocks/>
            <a:stCxn id="25" idx="3"/>
            <a:endCxn id="19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ACE2685D-2414-4CF2-8470-F618C17BA330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2C86341-14AB-46E0-88CE-8B16090254A6}"/>
              </a:ext>
            </a:extLst>
          </p:cNvPr>
          <p:cNvCxnSpPr>
            <a:cxnSpLocks/>
            <a:stCxn id="27" idx="5"/>
            <a:endCxn id="2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AB341DCB-D2A3-4FE0-9E76-E11C794A5270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6CD14D6-6421-4ED4-9495-02E9D0FBE8F1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851B539-92F4-4567-8C68-3BEC481E66A9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518EF43-BECB-4897-ABFB-9758478644B0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19E2F63A-D786-422A-AD42-D4085E1857D0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8C1AF80-B770-4C2D-990E-CBC192A8B75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25B4E76-9507-4AC5-ACBB-B16FF335D6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96897D7-E56E-498C-8893-EA404911E545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0 , 0 , 0 , 0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0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1st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253DA293-CDC2-4207-AF88-4D47D24C0AFD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CE4AECCB-3A2F-4E36-94A8-0118B1E8A28E}"/>
              </a:ext>
            </a:extLst>
          </p:cNvPr>
          <p:cNvCxnSpPr>
            <a:cxnSpLocks/>
          </p:cNvCxnSpPr>
          <p:nvPr/>
        </p:nvCxnSpPr>
        <p:spPr>
          <a:xfrm>
            <a:off x="7620002" y="746171"/>
            <a:ext cx="661481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2" name="Oval 141">
            <a:extLst>
              <a:ext uri="{FF2B5EF4-FFF2-40B4-BE49-F238E27FC236}">
                <a16:creationId xmlns:a16="http://schemas.microsoft.com/office/drawing/2014/main" id="{9CD2B216-02AD-409D-A7BB-0A71F38D5B7A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EC05AD7D-32FC-434C-9622-99F0364E6DCB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FCFCC47E-2329-4777-8D23-1B174B53C80E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6C96B96D-0BE3-45EF-8FF4-A4D50CBD3D09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ABD41835-F7B4-4E51-BC46-31FCC6F1A36E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EC4B1EEC-1195-4BA4-9F61-14D37E676A70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156E687A-57DD-4B0B-867F-B2BB0BF2DDB3}"/>
              </a:ext>
            </a:extLst>
          </p:cNvPr>
          <p:cNvSpPr txBox="1"/>
          <p:nvPr/>
        </p:nvSpPr>
        <p:spPr>
          <a:xfrm>
            <a:off x="7078560" y="2908425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7C5F1E12-AF2A-44AC-8268-BA8DA150EDA3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084925E3-40C7-45FA-8A6B-908591010C30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6C1BA193-58EA-4EF9-ABB5-82F1463D6AC9}"/>
              </a:ext>
            </a:extLst>
          </p:cNvPr>
          <p:cNvSpPr txBox="1"/>
          <p:nvPr/>
        </p:nvSpPr>
        <p:spPr>
          <a:xfrm>
            <a:off x="9871260" y="2928345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14F0B845-8E17-4EC7-9608-2FD2FAFFD863}"/>
              </a:ext>
            </a:extLst>
          </p:cNvPr>
          <p:cNvSpPr txBox="1"/>
          <p:nvPr/>
        </p:nvSpPr>
        <p:spPr>
          <a:xfrm>
            <a:off x="10373647" y="6362364"/>
            <a:ext cx="4780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13362C4-52EE-49B9-99D0-30B345529388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4CB825C0-83E0-4814-9FA9-D629FCEEE9C2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8F4BC479-A0F5-4892-BAA9-5FFA1ED46D20}"/>
              </a:ext>
            </a:extLst>
          </p:cNvPr>
          <p:cNvSpPr txBox="1"/>
          <p:nvPr/>
        </p:nvSpPr>
        <p:spPr>
          <a:xfrm>
            <a:off x="5086533" y="3136533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88016331-B706-4FE0-B4DB-865672F14483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793ED163-84E7-402A-8035-76A7834E453F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075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0F318CE-F4A8-45A5-83BE-78BE97E38727}"/>
              </a:ext>
            </a:extLst>
          </p:cNvPr>
          <p:cNvCxnSpPr>
            <a:cxnSpLocks/>
            <a:stCxn id="25" idx="0"/>
            <a:endCxn id="24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0FED9D-6035-46F2-A3EF-B9F91280F1DB}"/>
              </a:ext>
            </a:extLst>
          </p:cNvPr>
          <p:cNvCxnSpPr>
            <a:cxnSpLocks/>
            <a:stCxn id="25" idx="0"/>
            <a:endCxn id="23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3B6709C-0CD1-4211-95A6-E106D1C59AE3}"/>
              </a:ext>
            </a:extLst>
          </p:cNvPr>
          <p:cNvCxnSpPr>
            <a:cxnSpLocks/>
            <a:stCxn id="27" idx="0"/>
            <a:endCxn id="24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40FB783-B4B8-4D0A-A760-24078D2EEA99}"/>
              </a:ext>
            </a:extLst>
          </p:cNvPr>
          <p:cNvCxnSpPr>
            <a:cxnSpLocks/>
            <a:stCxn id="27" idx="0"/>
            <a:endCxn id="28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EB61B60-8D81-4D7A-958A-CB19753000CD}"/>
              </a:ext>
            </a:extLst>
          </p:cNvPr>
          <p:cNvCxnSpPr>
            <a:cxnSpLocks/>
            <a:stCxn id="23" idx="2"/>
            <a:endCxn id="28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9DB6EAC-D686-4966-ADA0-8608A703AD72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83243D9-19F6-4F1A-A78C-16175175624C}"/>
              </a:ext>
            </a:extLst>
          </p:cNvPr>
          <p:cNvCxnSpPr>
            <a:cxnSpLocks/>
            <a:stCxn id="17" idx="4"/>
            <a:endCxn id="19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6556E5-7A24-4CC0-8F30-846D763D4F5F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C19D11D-D0D2-4E6D-86B8-4B3D2401DBE5}"/>
              </a:ext>
            </a:extLst>
          </p:cNvPr>
          <p:cNvCxnSpPr>
            <a:cxnSpLocks/>
            <a:stCxn id="18" idx="4"/>
            <a:endCxn id="2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404877-ACF4-4074-9A1C-D6B5EFD54199}"/>
              </a:ext>
            </a:extLst>
          </p:cNvPr>
          <p:cNvCxnSpPr>
            <a:cxnSpLocks/>
            <a:stCxn id="21" idx="6"/>
            <a:endCxn id="18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26FB607-3C9D-4DA9-B429-B5147157A19D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8A9C9FC-CD3D-4843-B8B5-03C57BF32C2A}"/>
              </a:ext>
            </a:extLst>
          </p:cNvPr>
          <p:cNvCxnSpPr>
            <a:cxnSpLocks/>
            <a:stCxn id="28" idx="2"/>
            <a:endCxn id="17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FDBE42C-230B-4CDC-B3F8-ED59FC2BCC6C}"/>
              </a:ext>
            </a:extLst>
          </p:cNvPr>
          <p:cNvCxnSpPr>
            <a:cxnSpLocks/>
            <a:endCxn id="23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E44D1C1-97CB-4BD0-81BB-FBCD07CEE560}"/>
              </a:ext>
            </a:extLst>
          </p:cNvPr>
          <p:cNvCxnSpPr>
            <a:cxnSpLocks/>
            <a:stCxn id="21" idx="4"/>
            <a:endCxn id="24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F47F3740-7530-49C8-BF87-881084C41427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8689294-E3CB-4F4F-82BE-672D1595BD6E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578BF17-E7AF-4544-B07C-666F4CEF7952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DB6780-4BAE-456A-BFF0-7EF49E512C1B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A314BFD-02FD-44AD-8181-85E79B17D6F7}"/>
              </a:ext>
            </a:extLst>
          </p:cNvPr>
          <p:cNvCxnSpPr>
            <a:cxnSpLocks/>
            <a:stCxn id="25" idx="3"/>
            <a:endCxn id="19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ACE2685D-2414-4CF2-8470-F618C17BA330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2C86341-14AB-46E0-88CE-8B16090254A6}"/>
              </a:ext>
            </a:extLst>
          </p:cNvPr>
          <p:cNvCxnSpPr>
            <a:cxnSpLocks/>
            <a:stCxn id="27" idx="5"/>
            <a:endCxn id="2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AB341DCB-D2A3-4FE0-9E76-E11C794A5270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6CD14D6-6421-4ED4-9495-02E9D0FBE8F1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851B539-92F4-4567-8C68-3BEC481E66A9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518EF43-BECB-4897-ABFB-9758478644B0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0 , 0 , 0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4612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2nd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FD45633-36AF-4590-93E6-1BCACA708AD0}"/>
              </a:ext>
            </a:extLst>
          </p:cNvPr>
          <p:cNvCxnSpPr>
            <a:cxnSpLocks/>
          </p:cNvCxnSpPr>
          <p:nvPr/>
        </p:nvCxnSpPr>
        <p:spPr>
          <a:xfrm>
            <a:off x="6651531" y="2792876"/>
            <a:ext cx="466460" cy="40237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9CF70AD-B3BD-4E4F-AC2A-9C12763A5085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92B7CD5-EB9C-4025-9F98-A3C02D3B0185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1204DF3F-D6DF-486A-B788-7E221B50F9A1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702782C-8D1B-45EA-A3B1-1620E7CF7C31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F149635-EE00-4368-B395-EACCB824DC39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EF43A22-3510-4F3B-9B4C-D6EF2EB81AF7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C7085E0-A09D-4A5A-B097-EA0BACFDADD9}"/>
              </a:ext>
            </a:extLst>
          </p:cNvPr>
          <p:cNvSpPr txBox="1"/>
          <p:nvPr/>
        </p:nvSpPr>
        <p:spPr>
          <a:xfrm>
            <a:off x="7237388" y="2882338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3F3B244-FC39-4F78-BE52-7D44B3FD9DB7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B2A3D1C-ADF2-4A04-8517-70F7B0866B6D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3D2D7BB-21F2-4226-AE36-2E14F10D0EDC}"/>
              </a:ext>
            </a:extLst>
          </p:cNvPr>
          <p:cNvSpPr txBox="1"/>
          <p:nvPr/>
        </p:nvSpPr>
        <p:spPr>
          <a:xfrm>
            <a:off x="9980626" y="2792876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0BF72C1-F5BF-4308-BE7A-32A48D212BA8}"/>
              </a:ext>
            </a:extLst>
          </p:cNvPr>
          <p:cNvSpPr txBox="1"/>
          <p:nvPr/>
        </p:nvSpPr>
        <p:spPr>
          <a:xfrm>
            <a:off x="10373647" y="6362364"/>
            <a:ext cx="4780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C5296A7-A13B-4407-9410-EF5F2D3A69F6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FE2866F-AE4E-492E-8F6E-43BD3EE05E2F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B654748-9550-4A9A-8C68-95C7F96F3BBF}"/>
              </a:ext>
            </a:extLst>
          </p:cNvPr>
          <p:cNvSpPr txBox="1"/>
          <p:nvPr/>
        </p:nvSpPr>
        <p:spPr>
          <a:xfrm>
            <a:off x="5086533" y="3136533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098E506-4B33-4839-A72C-6198FA35810F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6586D71-0C92-44E1-A809-136FFDEE58D7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397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0F318CE-F4A8-45A5-83BE-78BE97E38727}"/>
              </a:ext>
            </a:extLst>
          </p:cNvPr>
          <p:cNvCxnSpPr>
            <a:cxnSpLocks/>
            <a:stCxn id="25" idx="0"/>
            <a:endCxn id="24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0FED9D-6035-46F2-A3EF-B9F91280F1DB}"/>
              </a:ext>
            </a:extLst>
          </p:cNvPr>
          <p:cNvCxnSpPr>
            <a:cxnSpLocks/>
            <a:stCxn id="25" idx="0"/>
            <a:endCxn id="23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3B6709C-0CD1-4211-95A6-E106D1C59AE3}"/>
              </a:ext>
            </a:extLst>
          </p:cNvPr>
          <p:cNvCxnSpPr>
            <a:cxnSpLocks/>
            <a:stCxn id="27" idx="0"/>
            <a:endCxn id="24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40FB783-B4B8-4D0A-A760-24078D2EEA99}"/>
              </a:ext>
            </a:extLst>
          </p:cNvPr>
          <p:cNvCxnSpPr>
            <a:cxnSpLocks/>
            <a:stCxn id="27" idx="0"/>
            <a:endCxn id="28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EB61B60-8D81-4D7A-958A-CB19753000CD}"/>
              </a:ext>
            </a:extLst>
          </p:cNvPr>
          <p:cNvCxnSpPr>
            <a:cxnSpLocks/>
            <a:stCxn id="23" idx="2"/>
            <a:endCxn id="28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9DB6EAC-D686-4966-ADA0-8608A703AD72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83243D9-19F6-4F1A-A78C-16175175624C}"/>
              </a:ext>
            </a:extLst>
          </p:cNvPr>
          <p:cNvCxnSpPr>
            <a:cxnSpLocks/>
            <a:stCxn id="17" idx="4"/>
            <a:endCxn id="19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6556E5-7A24-4CC0-8F30-846D763D4F5F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C19D11D-D0D2-4E6D-86B8-4B3D2401DBE5}"/>
              </a:ext>
            </a:extLst>
          </p:cNvPr>
          <p:cNvCxnSpPr>
            <a:cxnSpLocks/>
            <a:stCxn id="18" idx="4"/>
            <a:endCxn id="2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404877-ACF4-4074-9A1C-D6B5EFD54199}"/>
              </a:ext>
            </a:extLst>
          </p:cNvPr>
          <p:cNvCxnSpPr>
            <a:cxnSpLocks/>
            <a:stCxn id="21" idx="6"/>
            <a:endCxn id="18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126FB607-3C9D-4DA9-B429-B5147157A19D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8A9C9FC-CD3D-4843-B8B5-03C57BF32C2A}"/>
              </a:ext>
            </a:extLst>
          </p:cNvPr>
          <p:cNvCxnSpPr>
            <a:cxnSpLocks/>
            <a:stCxn id="28" idx="2"/>
            <a:endCxn id="17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FDBE42C-230B-4CDC-B3F8-ED59FC2BCC6C}"/>
              </a:ext>
            </a:extLst>
          </p:cNvPr>
          <p:cNvCxnSpPr>
            <a:cxnSpLocks/>
            <a:endCxn id="23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E44D1C1-97CB-4BD0-81BB-FBCD07CEE560}"/>
              </a:ext>
            </a:extLst>
          </p:cNvPr>
          <p:cNvCxnSpPr>
            <a:cxnSpLocks/>
            <a:stCxn id="21" idx="4"/>
            <a:endCxn id="24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F47F3740-7530-49C8-BF87-881084C41427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8689294-E3CB-4F4F-82BE-672D1595BD6E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578BF17-E7AF-4544-B07C-666F4CEF7952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DB6780-4BAE-456A-BFF0-7EF49E512C1B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A314BFD-02FD-44AD-8181-85E79B17D6F7}"/>
              </a:ext>
            </a:extLst>
          </p:cNvPr>
          <p:cNvCxnSpPr>
            <a:cxnSpLocks/>
            <a:stCxn id="25" idx="3"/>
            <a:endCxn id="19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ACE2685D-2414-4CF2-8470-F618C17BA330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2C86341-14AB-46E0-88CE-8B16090254A6}"/>
              </a:ext>
            </a:extLst>
          </p:cNvPr>
          <p:cNvCxnSpPr>
            <a:cxnSpLocks/>
            <a:stCxn id="27" idx="5"/>
            <a:endCxn id="2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AB341DCB-D2A3-4FE0-9E76-E11C794A5270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6CD14D6-6421-4ED4-9495-02E9D0FBE8F1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851B539-92F4-4567-8C68-3BEC481E66A9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518EF43-BECB-4897-ABFB-9758478644B0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0 , 0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409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3rd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FD45633-36AF-4590-93E6-1BCACA708AD0}"/>
              </a:ext>
            </a:extLst>
          </p:cNvPr>
          <p:cNvCxnSpPr>
            <a:cxnSpLocks/>
          </p:cNvCxnSpPr>
          <p:nvPr/>
        </p:nvCxnSpPr>
        <p:spPr>
          <a:xfrm flipV="1">
            <a:off x="7950743" y="4931923"/>
            <a:ext cx="0" cy="473414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30759" y="160761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C35F6500-E2EE-45CD-B21F-140C9B186F6F}"/>
              </a:ext>
            </a:extLst>
          </p:cNvPr>
          <p:cNvSpPr/>
          <p:nvPr/>
        </p:nvSpPr>
        <p:spPr>
          <a:xfrm>
            <a:off x="10201073" y="127825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13733CB4-339C-4797-88AA-64BD8C992A8E}"/>
              </a:ext>
            </a:extLst>
          </p:cNvPr>
          <p:cNvSpPr/>
          <p:nvPr/>
        </p:nvSpPr>
        <p:spPr>
          <a:xfrm>
            <a:off x="10197331" y="562082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3C096682-BF7F-4F3B-A638-0F535CA716BF}"/>
              </a:ext>
            </a:extLst>
          </p:cNvPr>
          <p:cNvSpPr/>
          <p:nvPr/>
        </p:nvSpPr>
        <p:spPr>
          <a:xfrm>
            <a:off x="10190347" y="97845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8EDD224-EF90-4C5C-B75B-513C28867056}"/>
              </a:ext>
            </a:extLst>
          </p:cNvPr>
          <p:cNvSpPr txBox="1"/>
          <p:nvPr/>
        </p:nvSpPr>
        <p:spPr>
          <a:xfrm>
            <a:off x="10674285" y="1111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6166D29-7FAB-43A9-B929-7B106AB3B505}"/>
              </a:ext>
            </a:extLst>
          </p:cNvPr>
          <p:cNvSpPr txBox="1"/>
          <p:nvPr/>
        </p:nvSpPr>
        <p:spPr>
          <a:xfrm>
            <a:off x="10674285" y="567879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6EF7E31-68C4-4BC5-B87A-2145C4798704}"/>
              </a:ext>
            </a:extLst>
          </p:cNvPr>
          <p:cNvSpPr txBox="1"/>
          <p:nvPr/>
        </p:nvSpPr>
        <p:spPr>
          <a:xfrm>
            <a:off x="10674285" y="9784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37AE395-8019-4B43-8FC0-651BD7329F38}"/>
              </a:ext>
            </a:extLst>
          </p:cNvPr>
          <p:cNvSpPr txBox="1"/>
          <p:nvPr/>
        </p:nvSpPr>
        <p:spPr>
          <a:xfrm>
            <a:off x="7109860" y="2908263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5B38320-EDB7-4DB1-A6E6-07DF6C814109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A4BC400-92EB-4654-AE19-F2AC0FCA00F5}"/>
              </a:ext>
            </a:extLst>
          </p:cNvPr>
          <p:cNvSpPr txBox="1"/>
          <p:nvPr/>
        </p:nvSpPr>
        <p:spPr>
          <a:xfrm>
            <a:off x="7427401" y="4349759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F6E67B7-D1DC-4125-AB4B-E3EC52FCA8FB}"/>
              </a:ext>
            </a:extLst>
          </p:cNvPr>
          <p:cNvSpPr txBox="1"/>
          <p:nvPr/>
        </p:nvSpPr>
        <p:spPr>
          <a:xfrm>
            <a:off x="9980626" y="2792876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087FBC7-3C68-4E31-BAA3-35BAC36B63F8}"/>
              </a:ext>
            </a:extLst>
          </p:cNvPr>
          <p:cNvSpPr txBox="1"/>
          <p:nvPr/>
        </p:nvSpPr>
        <p:spPr>
          <a:xfrm>
            <a:off x="10373647" y="6362364"/>
            <a:ext cx="4780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312F81C-92D1-4179-9068-D1FE73CDD56C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E1FA43C-EECE-4024-A6E9-CBD6FEC54E59}"/>
              </a:ext>
            </a:extLst>
          </p:cNvPr>
          <p:cNvSpPr txBox="1"/>
          <p:nvPr/>
        </p:nvSpPr>
        <p:spPr>
          <a:xfrm>
            <a:off x="8238196" y="1931693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7DCF21B-3C03-46AF-879C-392F1548A970}"/>
              </a:ext>
            </a:extLst>
          </p:cNvPr>
          <p:cNvSpPr txBox="1"/>
          <p:nvPr/>
        </p:nvSpPr>
        <p:spPr>
          <a:xfrm>
            <a:off x="5086533" y="3136533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3ADD2D5-EC10-47CC-A4A3-EA0BE15AA98C}"/>
              </a:ext>
            </a:extLst>
          </p:cNvPr>
          <p:cNvSpPr txBox="1"/>
          <p:nvPr/>
        </p:nvSpPr>
        <p:spPr>
          <a:xfrm>
            <a:off x="6412635" y="6234507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DB209A74-E079-4152-BC68-F864B5111688}"/>
              </a:ext>
            </a:extLst>
          </p:cNvPr>
          <p:cNvSpPr txBox="1"/>
          <p:nvPr/>
        </p:nvSpPr>
        <p:spPr>
          <a:xfrm>
            <a:off x="9495818" y="4432044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21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505</TotalTime>
  <Words>2887</Words>
  <Application>Microsoft Office PowerPoint</Application>
  <PresentationFormat>Widescreen</PresentationFormat>
  <Paragraphs>673</Paragraphs>
  <Slides>27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Calisto MT</vt:lpstr>
      <vt:lpstr>Palatino Linotype</vt:lpstr>
      <vt:lpstr>Wingdings</vt:lpstr>
      <vt:lpstr>Wingdings 2</vt:lpstr>
      <vt:lpstr>Slate</vt:lpstr>
      <vt:lpstr>DAA SEMINAR BASED ON  M – COLOURING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DAA SEMINAR BASED ON  K – COLOURING MAPS</dc:title>
  <dc:creator>Sumeet Kamble</dc:creator>
  <cp:lastModifiedBy>Sumeet Kamble</cp:lastModifiedBy>
  <cp:revision>39</cp:revision>
  <dcterms:created xsi:type="dcterms:W3CDTF">2021-03-27T06:09:19Z</dcterms:created>
  <dcterms:modified xsi:type="dcterms:W3CDTF">2021-03-28T09:51:17Z</dcterms:modified>
</cp:coreProperties>
</file>

<file path=docProps/thumbnail.jpeg>
</file>